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70377-EA92-47E1-B188-6870994A5A7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4317-A1CE-4BC1-9744-6B9885F7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2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1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6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4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2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CC5A-E4B9-4177-B212-7A8637C3527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F375-F4AE-4DF7-8366-BF4272C2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620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3657600"/>
            <a:ext cx="5791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PERUBAHAN</a:t>
            </a:r>
          </a:p>
          <a:p>
            <a:pPr algn="ctr"/>
            <a:r>
              <a:rPr lang="en-US" dirty="0" err="1" smtClean="0"/>
              <a:t>Pertemuan</a:t>
            </a:r>
            <a:r>
              <a:rPr lang="en-US" dirty="0" smtClean="0"/>
              <a:t> 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85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42717633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987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8175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60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186</Words>
  <Application>Microsoft Office PowerPoint</Application>
  <PresentationFormat>On-screen Show (4:3)</PresentationFormat>
  <Paragraphs>34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7</cp:revision>
  <dcterms:created xsi:type="dcterms:W3CDTF">2018-11-29T06:38:04Z</dcterms:created>
  <dcterms:modified xsi:type="dcterms:W3CDTF">2018-11-29T06:56:12Z</dcterms:modified>
</cp:coreProperties>
</file>