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57" r:id="rId11"/>
    <p:sldId id="258" r:id="rId12"/>
    <p:sldId id="275" r:id="rId13"/>
    <p:sldId id="276" r:id="rId14"/>
    <p:sldId id="259" r:id="rId15"/>
    <p:sldId id="288" r:id="rId16"/>
    <p:sldId id="289" r:id="rId17"/>
    <p:sldId id="260" r:id="rId18"/>
    <p:sldId id="268" r:id="rId19"/>
    <p:sldId id="267" r:id="rId20"/>
    <p:sldId id="286" r:id="rId21"/>
    <p:sldId id="269" r:id="rId22"/>
    <p:sldId id="270" r:id="rId23"/>
    <p:sldId id="271" r:id="rId24"/>
    <p:sldId id="273" r:id="rId25"/>
    <p:sldId id="287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9A6F5-2E1D-430C-822C-D375A487B31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B254F2B-F325-4D41-A3C9-9DD3F289B123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PENGKAJIAN</a:t>
          </a:r>
          <a:endParaRPr lang="id-ID" sz="2000" dirty="0">
            <a:latin typeface="Arial Rounded MT Bold" pitchFamily="34" charset="0"/>
          </a:endParaRPr>
        </a:p>
      </dgm:t>
    </dgm:pt>
    <dgm:pt modelId="{3289992A-282D-40AA-B72D-A95A670D6BE4}" type="parTrans" cxnId="{0EF7C9D2-826D-4B39-AD7C-6D04F6968188}">
      <dgm:prSet/>
      <dgm:spPr/>
      <dgm:t>
        <a:bodyPr/>
        <a:lstStyle/>
        <a:p>
          <a:endParaRPr lang="id-ID"/>
        </a:p>
      </dgm:t>
    </dgm:pt>
    <dgm:pt modelId="{0421450E-4C09-4099-BF52-15A2F3D4938B}" type="sibTrans" cxnId="{0EF7C9D2-826D-4B39-AD7C-6D04F6968188}">
      <dgm:prSet/>
      <dgm:spPr/>
      <dgm:t>
        <a:bodyPr/>
        <a:lstStyle/>
        <a:p>
          <a:endParaRPr lang="id-ID"/>
        </a:p>
      </dgm:t>
    </dgm:pt>
    <dgm:pt modelId="{4A3C044C-D2F7-4CE1-90F1-63610A8A57B6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DIAGNOSA</a:t>
          </a:r>
        </a:p>
        <a:p>
          <a:r>
            <a:rPr lang="id-ID" sz="2000" dirty="0" smtClean="0">
              <a:latin typeface="Arial Rounded MT Bold" pitchFamily="34" charset="0"/>
            </a:rPr>
            <a:t>KEPERAWATAN</a:t>
          </a:r>
          <a:endParaRPr lang="id-ID" sz="2000" dirty="0">
            <a:latin typeface="Arial Rounded MT Bold" pitchFamily="34" charset="0"/>
          </a:endParaRPr>
        </a:p>
      </dgm:t>
    </dgm:pt>
    <dgm:pt modelId="{AC27E32C-D6F6-4B80-B449-2F6623EC35FD}" type="parTrans" cxnId="{1BCAE876-41D2-4E9C-BFA8-031C28371B7F}">
      <dgm:prSet/>
      <dgm:spPr/>
      <dgm:t>
        <a:bodyPr/>
        <a:lstStyle/>
        <a:p>
          <a:endParaRPr lang="id-ID"/>
        </a:p>
      </dgm:t>
    </dgm:pt>
    <dgm:pt modelId="{F6A47746-8056-44EC-9C20-C0A7B80FAFEC}" type="sibTrans" cxnId="{1BCAE876-41D2-4E9C-BFA8-031C28371B7F}">
      <dgm:prSet/>
      <dgm:spPr/>
      <dgm:t>
        <a:bodyPr/>
        <a:lstStyle/>
        <a:p>
          <a:endParaRPr lang="id-ID"/>
        </a:p>
      </dgm:t>
    </dgm:pt>
    <dgm:pt modelId="{6583A674-3CBB-44C0-AB92-B671BC33FE56}">
      <dgm:prSet phldrT="[Text]" custT="1"/>
      <dgm:spPr/>
      <dgm:t>
        <a:bodyPr/>
        <a:lstStyle/>
        <a:p>
          <a:r>
            <a:rPr lang="id-ID" sz="1800" dirty="0" smtClean="0">
              <a:latin typeface="Arial Rounded MT Bold" pitchFamily="34" charset="0"/>
            </a:rPr>
            <a:t>PERENCANAAN</a:t>
          </a:r>
          <a:endParaRPr lang="id-ID" sz="1800" dirty="0">
            <a:latin typeface="Arial Rounded MT Bold" pitchFamily="34" charset="0"/>
          </a:endParaRPr>
        </a:p>
      </dgm:t>
    </dgm:pt>
    <dgm:pt modelId="{9E3A9611-01BA-477A-80A5-0F00D1A3A6E7}" type="parTrans" cxnId="{638679FE-9164-42EB-9CB1-535C9614FEA6}">
      <dgm:prSet/>
      <dgm:spPr/>
      <dgm:t>
        <a:bodyPr/>
        <a:lstStyle/>
        <a:p>
          <a:endParaRPr lang="id-ID"/>
        </a:p>
      </dgm:t>
    </dgm:pt>
    <dgm:pt modelId="{5D14FCD1-91B2-4C57-AFE2-22CAC950C808}" type="sibTrans" cxnId="{638679FE-9164-42EB-9CB1-535C9614FEA6}">
      <dgm:prSet/>
      <dgm:spPr/>
      <dgm:t>
        <a:bodyPr/>
        <a:lstStyle/>
        <a:p>
          <a:endParaRPr lang="id-ID"/>
        </a:p>
      </dgm:t>
    </dgm:pt>
    <dgm:pt modelId="{C1E641ED-DFF6-4873-985B-8428EF8859AF}">
      <dgm:prSet phldrT="[Text]" custT="1"/>
      <dgm:spPr/>
      <dgm:t>
        <a:bodyPr/>
        <a:lstStyle/>
        <a:p>
          <a:r>
            <a:rPr lang="id-ID" sz="1800" dirty="0" smtClean="0">
              <a:latin typeface="Arial Rounded MT Bold" pitchFamily="34" charset="0"/>
            </a:rPr>
            <a:t>IMPLEMENTASI</a:t>
          </a:r>
          <a:endParaRPr lang="id-ID" sz="1800" dirty="0">
            <a:latin typeface="Arial Rounded MT Bold" pitchFamily="34" charset="0"/>
          </a:endParaRPr>
        </a:p>
      </dgm:t>
    </dgm:pt>
    <dgm:pt modelId="{6EAEA152-7DE6-41C5-A12E-729CBC447B86}" type="parTrans" cxnId="{DBBD7BF4-7C1D-465A-9524-E58B2DEF41BB}">
      <dgm:prSet/>
      <dgm:spPr/>
      <dgm:t>
        <a:bodyPr/>
        <a:lstStyle/>
        <a:p>
          <a:endParaRPr lang="id-ID"/>
        </a:p>
      </dgm:t>
    </dgm:pt>
    <dgm:pt modelId="{C9A9E8D5-4E08-4034-86B9-140BA9034186}" type="sibTrans" cxnId="{DBBD7BF4-7C1D-465A-9524-E58B2DEF41BB}">
      <dgm:prSet/>
      <dgm:spPr/>
      <dgm:t>
        <a:bodyPr/>
        <a:lstStyle/>
        <a:p>
          <a:endParaRPr lang="id-ID"/>
        </a:p>
      </dgm:t>
    </dgm:pt>
    <dgm:pt modelId="{39764EE6-2DFF-4C0F-98DF-AC9AEDD10F27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EVALUASI</a:t>
          </a:r>
          <a:endParaRPr lang="id-ID" sz="2000" dirty="0">
            <a:latin typeface="Arial Rounded MT Bold" pitchFamily="34" charset="0"/>
          </a:endParaRPr>
        </a:p>
      </dgm:t>
    </dgm:pt>
    <dgm:pt modelId="{1798D3A5-7E1C-4EB0-B38B-1734813F4F7D}" type="parTrans" cxnId="{C1548FCA-3CD4-4EDE-BB74-733BB5AB658D}">
      <dgm:prSet/>
      <dgm:spPr/>
      <dgm:t>
        <a:bodyPr/>
        <a:lstStyle/>
        <a:p>
          <a:endParaRPr lang="id-ID"/>
        </a:p>
      </dgm:t>
    </dgm:pt>
    <dgm:pt modelId="{90D16F55-7D08-44D8-BCD6-7D23310E9B42}" type="sibTrans" cxnId="{C1548FCA-3CD4-4EDE-BB74-733BB5AB658D}">
      <dgm:prSet/>
      <dgm:spPr/>
      <dgm:t>
        <a:bodyPr/>
        <a:lstStyle/>
        <a:p>
          <a:endParaRPr lang="id-ID"/>
        </a:p>
      </dgm:t>
    </dgm:pt>
    <dgm:pt modelId="{BE3B0833-CDF7-4F0B-B5AB-2ED6E04191CE}" type="pres">
      <dgm:prSet presAssocID="{CF09A6F5-2E1D-430C-822C-D375A487B3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ED1CE6B-580F-4CAE-B6D9-0F61C14F48D5}" type="pres">
      <dgm:prSet presAssocID="{8B254F2B-F325-4D41-A3C9-9DD3F289B123}" presName="node" presStyleLbl="node1" presStyleIdx="0" presStyleCnt="5" custScaleX="142603" custRadScaleRad="101581" custRadScaleInc="-172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E29827-3428-4726-A651-C373D61C58B2}" type="pres">
      <dgm:prSet presAssocID="{8B254F2B-F325-4D41-A3C9-9DD3F289B123}" presName="spNode" presStyleCnt="0"/>
      <dgm:spPr/>
    </dgm:pt>
    <dgm:pt modelId="{6C65E723-BF04-46CA-99A2-52F2C9D583B6}" type="pres">
      <dgm:prSet presAssocID="{0421450E-4C09-4099-BF52-15A2F3D4938B}" presName="sibTrans" presStyleLbl="sibTrans1D1" presStyleIdx="0" presStyleCnt="5"/>
      <dgm:spPr/>
      <dgm:t>
        <a:bodyPr/>
        <a:lstStyle/>
        <a:p>
          <a:endParaRPr lang="id-ID"/>
        </a:p>
      </dgm:t>
    </dgm:pt>
    <dgm:pt modelId="{96990D96-A587-4D1A-99A3-0E676715DD4D}" type="pres">
      <dgm:prSet presAssocID="{4A3C044C-D2F7-4CE1-90F1-63610A8A57B6}" presName="node" presStyleLbl="node1" presStyleIdx="1" presStyleCnt="5" custScaleX="1832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DCF839-4626-4CE7-8DC8-B1DA7DFE38E7}" type="pres">
      <dgm:prSet presAssocID="{4A3C044C-D2F7-4CE1-90F1-63610A8A57B6}" presName="spNode" presStyleCnt="0"/>
      <dgm:spPr/>
    </dgm:pt>
    <dgm:pt modelId="{192DFCCE-B269-42AB-BF67-CCB3DE285A6B}" type="pres">
      <dgm:prSet presAssocID="{F6A47746-8056-44EC-9C20-C0A7B80FAFEC}" presName="sibTrans" presStyleLbl="sibTrans1D1" presStyleIdx="1" presStyleCnt="5"/>
      <dgm:spPr/>
      <dgm:t>
        <a:bodyPr/>
        <a:lstStyle/>
        <a:p>
          <a:endParaRPr lang="id-ID"/>
        </a:p>
      </dgm:t>
    </dgm:pt>
    <dgm:pt modelId="{96F71B28-5C6F-4E13-9075-28379187E6DB}" type="pres">
      <dgm:prSet presAssocID="{6583A674-3CBB-44C0-AB92-B671BC33FE56}" presName="node" presStyleLbl="node1" presStyleIdx="2" presStyleCnt="5" custScaleX="164678" custRadScaleRad="106284" custRadScaleInc="-280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6D19A5-76BC-4ACF-A2CF-E8DF97881A57}" type="pres">
      <dgm:prSet presAssocID="{6583A674-3CBB-44C0-AB92-B671BC33FE56}" presName="spNode" presStyleCnt="0"/>
      <dgm:spPr/>
    </dgm:pt>
    <dgm:pt modelId="{C67F05A6-9125-4CC7-9917-131BE3488EF0}" type="pres">
      <dgm:prSet presAssocID="{5D14FCD1-91B2-4C57-AFE2-22CAC950C808}" presName="sibTrans" presStyleLbl="sibTrans1D1" presStyleIdx="2" presStyleCnt="5"/>
      <dgm:spPr/>
      <dgm:t>
        <a:bodyPr/>
        <a:lstStyle/>
        <a:p>
          <a:endParaRPr lang="id-ID"/>
        </a:p>
      </dgm:t>
    </dgm:pt>
    <dgm:pt modelId="{C1956ADD-F0F1-4CEB-B31E-51DE9839AE2A}" type="pres">
      <dgm:prSet presAssocID="{C1E641ED-DFF6-4873-985B-8428EF8859AF}" presName="node" presStyleLbl="node1" presStyleIdx="3" presStyleCnt="5" custScaleX="138490" custScaleY="104765" custRadScaleRad="110565" custRadScaleInc="3417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6B8E48-08C0-4060-86AC-9319D221DE54}" type="pres">
      <dgm:prSet presAssocID="{C1E641ED-DFF6-4873-985B-8428EF8859AF}" presName="spNode" presStyleCnt="0"/>
      <dgm:spPr/>
    </dgm:pt>
    <dgm:pt modelId="{4ED59CAA-8C30-4A20-9E1F-90EE555990E0}" type="pres">
      <dgm:prSet presAssocID="{C9A9E8D5-4E08-4034-86B9-140BA9034186}" presName="sibTrans" presStyleLbl="sibTrans1D1" presStyleIdx="3" presStyleCnt="5"/>
      <dgm:spPr/>
      <dgm:t>
        <a:bodyPr/>
        <a:lstStyle/>
        <a:p>
          <a:endParaRPr lang="id-ID"/>
        </a:p>
      </dgm:t>
    </dgm:pt>
    <dgm:pt modelId="{8BCCB31C-50FB-453E-8129-E2248F0A758F}" type="pres">
      <dgm:prSet presAssocID="{39764EE6-2DFF-4C0F-98DF-AC9AEDD10F27}" presName="node" presStyleLbl="node1" presStyleIdx="4" presStyleCnt="5" custScaleX="17725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C9FA9C-E105-4B82-B0AD-00C9FF3AB31D}" type="pres">
      <dgm:prSet presAssocID="{39764EE6-2DFF-4C0F-98DF-AC9AEDD10F27}" presName="spNode" presStyleCnt="0"/>
      <dgm:spPr/>
    </dgm:pt>
    <dgm:pt modelId="{2D2656DF-B542-4CDE-A5E4-E4FC37AEA595}" type="pres">
      <dgm:prSet presAssocID="{90D16F55-7D08-44D8-BCD6-7D23310E9B42}" presName="sibTrans" presStyleLbl="sibTrans1D1" presStyleIdx="4" presStyleCnt="5"/>
      <dgm:spPr/>
      <dgm:t>
        <a:bodyPr/>
        <a:lstStyle/>
        <a:p>
          <a:endParaRPr lang="id-ID"/>
        </a:p>
      </dgm:t>
    </dgm:pt>
  </dgm:ptLst>
  <dgm:cxnLst>
    <dgm:cxn modelId="{C1548FCA-3CD4-4EDE-BB74-733BB5AB658D}" srcId="{CF09A6F5-2E1D-430C-822C-D375A487B31C}" destId="{39764EE6-2DFF-4C0F-98DF-AC9AEDD10F27}" srcOrd="4" destOrd="0" parTransId="{1798D3A5-7E1C-4EB0-B38B-1734813F4F7D}" sibTransId="{90D16F55-7D08-44D8-BCD6-7D23310E9B42}"/>
    <dgm:cxn modelId="{7D2D3BA8-5E50-41F4-AB6F-3BB336FA9998}" type="presOf" srcId="{F6A47746-8056-44EC-9C20-C0A7B80FAFEC}" destId="{192DFCCE-B269-42AB-BF67-CCB3DE285A6B}" srcOrd="0" destOrd="0" presId="urn:microsoft.com/office/officeart/2005/8/layout/cycle6"/>
    <dgm:cxn modelId="{8D7B9A3C-0E4D-4B92-87CD-8A15667202C6}" type="presOf" srcId="{0421450E-4C09-4099-BF52-15A2F3D4938B}" destId="{6C65E723-BF04-46CA-99A2-52F2C9D583B6}" srcOrd="0" destOrd="0" presId="urn:microsoft.com/office/officeart/2005/8/layout/cycle6"/>
    <dgm:cxn modelId="{0EF7C9D2-826D-4B39-AD7C-6D04F6968188}" srcId="{CF09A6F5-2E1D-430C-822C-D375A487B31C}" destId="{8B254F2B-F325-4D41-A3C9-9DD3F289B123}" srcOrd="0" destOrd="0" parTransId="{3289992A-282D-40AA-B72D-A95A670D6BE4}" sibTransId="{0421450E-4C09-4099-BF52-15A2F3D4938B}"/>
    <dgm:cxn modelId="{638679FE-9164-42EB-9CB1-535C9614FEA6}" srcId="{CF09A6F5-2E1D-430C-822C-D375A487B31C}" destId="{6583A674-3CBB-44C0-AB92-B671BC33FE56}" srcOrd="2" destOrd="0" parTransId="{9E3A9611-01BA-477A-80A5-0F00D1A3A6E7}" sibTransId="{5D14FCD1-91B2-4C57-AFE2-22CAC950C808}"/>
    <dgm:cxn modelId="{8DDC323C-EF3D-4586-BA29-C6A264685FE6}" type="presOf" srcId="{4A3C044C-D2F7-4CE1-90F1-63610A8A57B6}" destId="{96990D96-A587-4D1A-99A3-0E676715DD4D}" srcOrd="0" destOrd="0" presId="urn:microsoft.com/office/officeart/2005/8/layout/cycle6"/>
    <dgm:cxn modelId="{36C5C56F-23BA-4A27-8904-D186C35D5A3D}" type="presOf" srcId="{39764EE6-2DFF-4C0F-98DF-AC9AEDD10F27}" destId="{8BCCB31C-50FB-453E-8129-E2248F0A758F}" srcOrd="0" destOrd="0" presId="urn:microsoft.com/office/officeart/2005/8/layout/cycle6"/>
    <dgm:cxn modelId="{DBBD7BF4-7C1D-465A-9524-E58B2DEF41BB}" srcId="{CF09A6F5-2E1D-430C-822C-D375A487B31C}" destId="{C1E641ED-DFF6-4873-985B-8428EF8859AF}" srcOrd="3" destOrd="0" parTransId="{6EAEA152-7DE6-41C5-A12E-729CBC447B86}" sibTransId="{C9A9E8D5-4E08-4034-86B9-140BA9034186}"/>
    <dgm:cxn modelId="{1772B3EE-4E4B-4810-A4BE-DEDE953B9BA1}" type="presOf" srcId="{5D14FCD1-91B2-4C57-AFE2-22CAC950C808}" destId="{C67F05A6-9125-4CC7-9917-131BE3488EF0}" srcOrd="0" destOrd="0" presId="urn:microsoft.com/office/officeart/2005/8/layout/cycle6"/>
    <dgm:cxn modelId="{12DB4BA7-22AE-4205-B9F0-2ADF68D0BF6C}" type="presOf" srcId="{8B254F2B-F325-4D41-A3C9-9DD3F289B123}" destId="{CED1CE6B-580F-4CAE-B6D9-0F61C14F48D5}" srcOrd="0" destOrd="0" presId="urn:microsoft.com/office/officeart/2005/8/layout/cycle6"/>
    <dgm:cxn modelId="{5537A0D6-AA98-4290-A716-4CEC946D7DAD}" type="presOf" srcId="{90D16F55-7D08-44D8-BCD6-7D23310E9B42}" destId="{2D2656DF-B542-4CDE-A5E4-E4FC37AEA595}" srcOrd="0" destOrd="0" presId="urn:microsoft.com/office/officeart/2005/8/layout/cycle6"/>
    <dgm:cxn modelId="{1BCAE876-41D2-4E9C-BFA8-031C28371B7F}" srcId="{CF09A6F5-2E1D-430C-822C-D375A487B31C}" destId="{4A3C044C-D2F7-4CE1-90F1-63610A8A57B6}" srcOrd="1" destOrd="0" parTransId="{AC27E32C-D6F6-4B80-B449-2F6623EC35FD}" sibTransId="{F6A47746-8056-44EC-9C20-C0A7B80FAFEC}"/>
    <dgm:cxn modelId="{28CF1BBD-91D7-4422-865A-FB16DBDCF096}" type="presOf" srcId="{C9A9E8D5-4E08-4034-86B9-140BA9034186}" destId="{4ED59CAA-8C30-4A20-9E1F-90EE555990E0}" srcOrd="0" destOrd="0" presId="urn:microsoft.com/office/officeart/2005/8/layout/cycle6"/>
    <dgm:cxn modelId="{FA2A0B06-BCE9-4529-8A3B-90E3C9062546}" type="presOf" srcId="{CF09A6F5-2E1D-430C-822C-D375A487B31C}" destId="{BE3B0833-CDF7-4F0B-B5AB-2ED6E04191CE}" srcOrd="0" destOrd="0" presId="urn:microsoft.com/office/officeart/2005/8/layout/cycle6"/>
    <dgm:cxn modelId="{69CE70D2-F517-467C-87B8-31FBA54269FD}" type="presOf" srcId="{C1E641ED-DFF6-4873-985B-8428EF8859AF}" destId="{C1956ADD-F0F1-4CEB-B31E-51DE9839AE2A}" srcOrd="0" destOrd="0" presId="urn:microsoft.com/office/officeart/2005/8/layout/cycle6"/>
    <dgm:cxn modelId="{B1FDDD4E-EF89-4E89-825E-C2C123A854B5}" type="presOf" srcId="{6583A674-3CBB-44C0-AB92-B671BC33FE56}" destId="{96F71B28-5C6F-4E13-9075-28379187E6DB}" srcOrd="0" destOrd="0" presId="urn:microsoft.com/office/officeart/2005/8/layout/cycle6"/>
    <dgm:cxn modelId="{3F6C2361-1009-4EA3-99A5-10EF23135FBC}" type="presParOf" srcId="{BE3B0833-CDF7-4F0B-B5AB-2ED6E04191CE}" destId="{CED1CE6B-580F-4CAE-B6D9-0F61C14F48D5}" srcOrd="0" destOrd="0" presId="urn:microsoft.com/office/officeart/2005/8/layout/cycle6"/>
    <dgm:cxn modelId="{1889B57E-225C-4BF0-B472-FA36D7606CAE}" type="presParOf" srcId="{BE3B0833-CDF7-4F0B-B5AB-2ED6E04191CE}" destId="{C6E29827-3428-4726-A651-C373D61C58B2}" srcOrd="1" destOrd="0" presId="urn:microsoft.com/office/officeart/2005/8/layout/cycle6"/>
    <dgm:cxn modelId="{38BA3637-1504-45E8-A2ED-D62595AE15CD}" type="presParOf" srcId="{BE3B0833-CDF7-4F0B-B5AB-2ED6E04191CE}" destId="{6C65E723-BF04-46CA-99A2-52F2C9D583B6}" srcOrd="2" destOrd="0" presId="urn:microsoft.com/office/officeart/2005/8/layout/cycle6"/>
    <dgm:cxn modelId="{5B5C9EAB-5952-4A2C-97E4-5945EB8D36C2}" type="presParOf" srcId="{BE3B0833-CDF7-4F0B-B5AB-2ED6E04191CE}" destId="{96990D96-A587-4D1A-99A3-0E676715DD4D}" srcOrd="3" destOrd="0" presId="urn:microsoft.com/office/officeart/2005/8/layout/cycle6"/>
    <dgm:cxn modelId="{E7ACD555-E796-4F22-8A8B-5E6BF9A9E072}" type="presParOf" srcId="{BE3B0833-CDF7-4F0B-B5AB-2ED6E04191CE}" destId="{94DCF839-4626-4CE7-8DC8-B1DA7DFE38E7}" srcOrd="4" destOrd="0" presId="urn:microsoft.com/office/officeart/2005/8/layout/cycle6"/>
    <dgm:cxn modelId="{6A3A5A99-2041-4FD7-9DA0-EBAF279BBEAA}" type="presParOf" srcId="{BE3B0833-CDF7-4F0B-B5AB-2ED6E04191CE}" destId="{192DFCCE-B269-42AB-BF67-CCB3DE285A6B}" srcOrd="5" destOrd="0" presId="urn:microsoft.com/office/officeart/2005/8/layout/cycle6"/>
    <dgm:cxn modelId="{226D62DE-DF1F-4B88-B1FC-E49712202C95}" type="presParOf" srcId="{BE3B0833-CDF7-4F0B-B5AB-2ED6E04191CE}" destId="{96F71B28-5C6F-4E13-9075-28379187E6DB}" srcOrd="6" destOrd="0" presId="urn:microsoft.com/office/officeart/2005/8/layout/cycle6"/>
    <dgm:cxn modelId="{7819B311-BC37-4156-B39E-EC5FF76AA624}" type="presParOf" srcId="{BE3B0833-CDF7-4F0B-B5AB-2ED6E04191CE}" destId="{1B6D19A5-76BC-4ACF-A2CF-E8DF97881A57}" srcOrd="7" destOrd="0" presId="urn:microsoft.com/office/officeart/2005/8/layout/cycle6"/>
    <dgm:cxn modelId="{9FAA2BC4-BFAE-4CA5-B26D-A621B92804C1}" type="presParOf" srcId="{BE3B0833-CDF7-4F0B-B5AB-2ED6E04191CE}" destId="{C67F05A6-9125-4CC7-9917-131BE3488EF0}" srcOrd="8" destOrd="0" presId="urn:microsoft.com/office/officeart/2005/8/layout/cycle6"/>
    <dgm:cxn modelId="{C5E7EC32-1F89-4689-8FEA-E784A24881F6}" type="presParOf" srcId="{BE3B0833-CDF7-4F0B-B5AB-2ED6E04191CE}" destId="{C1956ADD-F0F1-4CEB-B31E-51DE9839AE2A}" srcOrd="9" destOrd="0" presId="urn:microsoft.com/office/officeart/2005/8/layout/cycle6"/>
    <dgm:cxn modelId="{493C9E42-902A-4B7E-BD35-E1643749AAFD}" type="presParOf" srcId="{BE3B0833-CDF7-4F0B-B5AB-2ED6E04191CE}" destId="{9F6B8E48-08C0-4060-86AC-9319D221DE54}" srcOrd="10" destOrd="0" presId="urn:microsoft.com/office/officeart/2005/8/layout/cycle6"/>
    <dgm:cxn modelId="{EB26E7B4-0F5F-47C8-8CF2-3A7E5C7935DE}" type="presParOf" srcId="{BE3B0833-CDF7-4F0B-B5AB-2ED6E04191CE}" destId="{4ED59CAA-8C30-4A20-9E1F-90EE555990E0}" srcOrd="11" destOrd="0" presId="urn:microsoft.com/office/officeart/2005/8/layout/cycle6"/>
    <dgm:cxn modelId="{E3D6AE22-354D-4A91-8488-468B03647CFD}" type="presParOf" srcId="{BE3B0833-CDF7-4F0B-B5AB-2ED6E04191CE}" destId="{8BCCB31C-50FB-453E-8129-E2248F0A758F}" srcOrd="12" destOrd="0" presId="urn:microsoft.com/office/officeart/2005/8/layout/cycle6"/>
    <dgm:cxn modelId="{92DD0F08-A319-4FD4-B621-F3015C9879FE}" type="presParOf" srcId="{BE3B0833-CDF7-4F0B-B5AB-2ED6E04191CE}" destId="{D1C9FA9C-E105-4B82-B0AD-00C9FF3AB31D}" srcOrd="13" destOrd="0" presId="urn:microsoft.com/office/officeart/2005/8/layout/cycle6"/>
    <dgm:cxn modelId="{131D232B-E333-4C37-93E5-EA09FDB18E49}" type="presParOf" srcId="{BE3B0833-CDF7-4F0B-B5AB-2ED6E04191CE}" destId="{2D2656DF-B542-4CDE-A5E4-E4FC37AEA595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F1E514-4A13-431D-AAFD-711DDA4059C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F3C0739-D82C-4D67-9DCF-FCD0F5047438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WAWANCARA</a:t>
          </a:r>
          <a:endParaRPr lang="id-ID" sz="2000" dirty="0">
            <a:latin typeface="Arial Rounded MT Bold" pitchFamily="34" charset="0"/>
          </a:endParaRPr>
        </a:p>
      </dgm:t>
    </dgm:pt>
    <dgm:pt modelId="{B032E74D-C88F-4DB7-98D0-3FD5F0CBD403}" type="parTrans" cxnId="{7F1FBD5C-0062-403E-88B6-49C9F63D8610}">
      <dgm:prSet/>
      <dgm:spPr/>
    </dgm:pt>
    <dgm:pt modelId="{82541B91-0AE5-4071-AE70-CFED52A83AAF}" type="sibTrans" cxnId="{7F1FBD5C-0062-403E-88B6-49C9F63D8610}">
      <dgm:prSet/>
      <dgm:spPr/>
    </dgm:pt>
    <dgm:pt modelId="{90BC23A4-6CA7-4973-AF73-EF28F9E7E1DD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OBSERVASI</a:t>
          </a:r>
          <a:endParaRPr lang="id-ID" sz="2000" dirty="0">
            <a:latin typeface="Arial Rounded MT Bold" pitchFamily="34" charset="0"/>
          </a:endParaRPr>
        </a:p>
      </dgm:t>
    </dgm:pt>
    <dgm:pt modelId="{4A9CCA58-A773-448A-8CB4-0E6931B825C6}" type="parTrans" cxnId="{86F46E94-6F95-4172-A506-AA68937959E4}">
      <dgm:prSet/>
      <dgm:spPr/>
    </dgm:pt>
    <dgm:pt modelId="{7AB54C14-CBB5-452E-B376-FE63DB3E62F1}" type="sibTrans" cxnId="{86F46E94-6F95-4172-A506-AA68937959E4}">
      <dgm:prSet/>
      <dgm:spPr/>
    </dgm:pt>
    <dgm:pt modelId="{6EEE967D-CE97-4657-A8FD-32A6FC85EBD2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PEMERIKSAAN</a:t>
          </a:r>
          <a:endParaRPr lang="id-ID" sz="2000" dirty="0">
            <a:latin typeface="Arial Rounded MT Bold" pitchFamily="34" charset="0"/>
          </a:endParaRPr>
        </a:p>
      </dgm:t>
    </dgm:pt>
    <dgm:pt modelId="{C12BED83-43FB-412B-BA8D-FC1C2AEEC275}" type="parTrans" cxnId="{820E7620-11C3-4DEE-8B01-39DC32EE98AF}">
      <dgm:prSet/>
      <dgm:spPr/>
    </dgm:pt>
    <dgm:pt modelId="{F0D1383A-1853-4B1C-BE96-F066ECF0B1A9}" type="sibTrans" cxnId="{820E7620-11C3-4DEE-8B01-39DC32EE98AF}">
      <dgm:prSet/>
      <dgm:spPr/>
    </dgm:pt>
    <dgm:pt modelId="{4727EF2E-6733-4383-BE52-AB31CE05914B}" type="pres">
      <dgm:prSet presAssocID="{9EF1E514-4A13-431D-AAFD-711DDA4059C6}" presName="compositeShape" presStyleCnt="0">
        <dgm:presLayoutVars>
          <dgm:dir/>
          <dgm:resizeHandles/>
        </dgm:presLayoutVars>
      </dgm:prSet>
      <dgm:spPr/>
    </dgm:pt>
    <dgm:pt modelId="{AB7C4195-EFD7-4060-AB21-9F1A6347E590}" type="pres">
      <dgm:prSet presAssocID="{9EF1E514-4A13-431D-AAFD-711DDA4059C6}" presName="pyramid" presStyleLbl="node1" presStyleIdx="0" presStyleCnt="1"/>
      <dgm:spPr/>
    </dgm:pt>
    <dgm:pt modelId="{BE7012E0-4399-413F-B685-F926C9D1D291}" type="pres">
      <dgm:prSet presAssocID="{9EF1E514-4A13-431D-AAFD-711DDA4059C6}" presName="theList" presStyleCnt="0"/>
      <dgm:spPr/>
    </dgm:pt>
    <dgm:pt modelId="{0F403002-195D-45AC-B597-AF2085CE61C4}" type="pres">
      <dgm:prSet presAssocID="{4F3C0739-D82C-4D67-9DCF-FCD0F504743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9D70DD-A3A5-4525-A8B8-77FB1CA10012}" type="pres">
      <dgm:prSet presAssocID="{4F3C0739-D82C-4D67-9DCF-FCD0F5047438}" presName="aSpace" presStyleCnt="0"/>
      <dgm:spPr/>
    </dgm:pt>
    <dgm:pt modelId="{D564CD6A-3B87-431F-943A-98D92D88AA37}" type="pres">
      <dgm:prSet presAssocID="{90BC23A4-6CA7-4973-AF73-EF28F9E7E1D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A4436F-3732-4AE1-8B63-ABB577187936}" type="pres">
      <dgm:prSet presAssocID="{90BC23A4-6CA7-4973-AF73-EF28F9E7E1DD}" presName="aSpace" presStyleCnt="0"/>
      <dgm:spPr/>
    </dgm:pt>
    <dgm:pt modelId="{B37E0555-CEF1-4211-8F7A-C787459D3FD1}" type="pres">
      <dgm:prSet presAssocID="{6EEE967D-CE97-4657-A8FD-32A6FC85EBD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9F1E33-CC2F-4E2B-856B-BC872B7301FA}" type="pres">
      <dgm:prSet presAssocID="{6EEE967D-CE97-4657-A8FD-32A6FC85EBD2}" presName="aSpace" presStyleCnt="0"/>
      <dgm:spPr/>
    </dgm:pt>
  </dgm:ptLst>
  <dgm:cxnLst>
    <dgm:cxn modelId="{718087B2-1265-41D4-829E-3FC7DDD30469}" type="presOf" srcId="{4F3C0739-D82C-4D67-9DCF-FCD0F5047438}" destId="{0F403002-195D-45AC-B597-AF2085CE61C4}" srcOrd="0" destOrd="0" presId="urn:microsoft.com/office/officeart/2005/8/layout/pyramid2"/>
    <dgm:cxn modelId="{C313F237-AB9B-443F-B957-C7C48245A4A6}" type="presOf" srcId="{9EF1E514-4A13-431D-AAFD-711DDA4059C6}" destId="{4727EF2E-6733-4383-BE52-AB31CE05914B}" srcOrd="0" destOrd="0" presId="urn:microsoft.com/office/officeart/2005/8/layout/pyramid2"/>
    <dgm:cxn modelId="{73DA7BA5-0B23-4648-9F0B-C50E547D8B3B}" type="presOf" srcId="{6EEE967D-CE97-4657-A8FD-32A6FC85EBD2}" destId="{B37E0555-CEF1-4211-8F7A-C787459D3FD1}" srcOrd="0" destOrd="0" presId="urn:microsoft.com/office/officeart/2005/8/layout/pyramid2"/>
    <dgm:cxn modelId="{86F46E94-6F95-4172-A506-AA68937959E4}" srcId="{9EF1E514-4A13-431D-AAFD-711DDA4059C6}" destId="{90BC23A4-6CA7-4973-AF73-EF28F9E7E1DD}" srcOrd="1" destOrd="0" parTransId="{4A9CCA58-A773-448A-8CB4-0E6931B825C6}" sibTransId="{7AB54C14-CBB5-452E-B376-FE63DB3E62F1}"/>
    <dgm:cxn modelId="{7F1FBD5C-0062-403E-88B6-49C9F63D8610}" srcId="{9EF1E514-4A13-431D-AAFD-711DDA4059C6}" destId="{4F3C0739-D82C-4D67-9DCF-FCD0F5047438}" srcOrd="0" destOrd="0" parTransId="{B032E74D-C88F-4DB7-98D0-3FD5F0CBD403}" sibTransId="{82541B91-0AE5-4071-AE70-CFED52A83AAF}"/>
    <dgm:cxn modelId="{820E7620-11C3-4DEE-8B01-39DC32EE98AF}" srcId="{9EF1E514-4A13-431D-AAFD-711DDA4059C6}" destId="{6EEE967D-CE97-4657-A8FD-32A6FC85EBD2}" srcOrd="2" destOrd="0" parTransId="{C12BED83-43FB-412B-BA8D-FC1C2AEEC275}" sibTransId="{F0D1383A-1853-4B1C-BE96-F066ECF0B1A9}"/>
    <dgm:cxn modelId="{61A78719-5E6D-4733-B0FC-636F789EFD83}" type="presOf" srcId="{90BC23A4-6CA7-4973-AF73-EF28F9E7E1DD}" destId="{D564CD6A-3B87-431F-943A-98D92D88AA37}" srcOrd="0" destOrd="0" presId="urn:microsoft.com/office/officeart/2005/8/layout/pyramid2"/>
    <dgm:cxn modelId="{27FEAB00-C6CE-41A5-9D8C-D7969110903E}" type="presParOf" srcId="{4727EF2E-6733-4383-BE52-AB31CE05914B}" destId="{AB7C4195-EFD7-4060-AB21-9F1A6347E590}" srcOrd="0" destOrd="0" presId="urn:microsoft.com/office/officeart/2005/8/layout/pyramid2"/>
    <dgm:cxn modelId="{9F9D1592-B65E-446D-BDDB-4E68B2F6926E}" type="presParOf" srcId="{4727EF2E-6733-4383-BE52-AB31CE05914B}" destId="{BE7012E0-4399-413F-B685-F926C9D1D291}" srcOrd="1" destOrd="0" presId="urn:microsoft.com/office/officeart/2005/8/layout/pyramid2"/>
    <dgm:cxn modelId="{3E9B2E8E-101C-4725-A35F-048C4148BB91}" type="presParOf" srcId="{BE7012E0-4399-413F-B685-F926C9D1D291}" destId="{0F403002-195D-45AC-B597-AF2085CE61C4}" srcOrd="0" destOrd="0" presId="urn:microsoft.com/office/officeart/2005/8/layout/pyramid2"/>
    <dgm:cxn modelId="{CB018771-8CEE-41A4-A59C-D71443EC0FA5}" type="presParOf" srcId="{BE7012E0-4399-413F-B685-F926C9D1D291}" destId="{EE9D70DD-A3A5-4525-A8B8-77FB1CA10012}" srcOrd="1" destOrd="0" presId="urn:microsoft.com/office/officeart/2005/8/layout/pyramid2"/>
    <dgm:cxn modelId="{9BE3242D-D335-41E1-9A05-2AEE3AE08504}" type="presParOf" srcId="{BE7012E0-4399-413F-B685-F926C9D1D291}" destId="{D564CD6A-3B87-431F-943A-98D92D88AA37}" srcOrd="2" destOrd="0" presId="urn:microsoft.com/office/officeart/2005/8/layout/pyramid2"/>
    <dgm:cxn modelId="{5A26787F-03E2-45FF-ADA6-C30B3F876A5D}" type="presParOf" srcId="{BE7012E0-4399-413F-B685-F926C9D1D291}" destId="{D3A4436F-3732-4AE1-8B63-ABB577187936}" srcOrd="3" destOrd="0" presId="urn:microsoft.com/office/officeart/2005/8/layout/pyramid2"/>
    <dgm:cxn modelId="{AC701409-9FDA-4AD3-B552-1CCFBF3B0056}" type="presParOf" srcId="{BE7012E0-4399-413F-B685-F926C9D1D291}" destId="{B37E0555-CEF1-4211-8F7A-C787459D3FD1}" srcOrd="4" destOrd="0" presId="urn:microsoft.com/office/officeart/2005/8/layout/pyramid2"/>
    <dgm:cxn modelId="{C3D81405-ABAA-4F4E-894A-2820B880CF8A}" type="presParOf" srcId="{BE7012E0-4399-413F-B685-F926C9D1D291}" destId="{349F1E33-CC2F-4E2B-856B-BC872B7301FA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3A4C14-B24A-427C-8C44-3E5BC90805D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567BFE9-E147-446B-B395-3F1727A2C4E3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KEMAMPUAN PERAWAT</a:t>
          </a:r>
          <a:endParaRPr lang="id-ID" sz="2000" dirty="0">
            <a:latin typeface="Arial Rounded MT Bold" pitchFamily="34" charset="0"/>
          </a:endParaRPr>
        </a:p>
      </dgm:t>
    </dgm:pt>
    <dgm:pt modelId="{74C0A5ED-72CD-4871-A103-C87E3EF4B65D}" type="parTrans" cxnId="{454555B4-10B8-4A11-867D-4EF078289556}">
      <dgm:prSet/>
      <dgm:spPr/>
      <dgm:t>
        <a:bodyPr/>
        <a:lstStyle/>
        <a:p>
          <a:endParaRPr lang="id-ID"/>
        </a:p>
      </dgm:t>
    </dgm:pt>
    <dgm:pt modelId="{ED726DBA-F091-46C1-B0C4-CED3F9B5329E}" type="sibTrans" cxnId="{454555B4-10B8-4A11-867D-4EF078289556}">
      <dgm:prSet/>
      <dgm:spPr/>
      <dgm:t>
        <a:bodyPr/>
        <a:lstStyle/>
        <a:p>
          <a:endParaRPr lang="id-ID"/>
        </a:p>
      </dgm:t>
    </dgm:pt>
    <dgm:pt modelId="{A94B614E-671B-4E89-8C44-0F3DDD73DC1A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Mempunyai kesadaran diri</a:t>
          </a:r>
          <a:endParaRPr lang="id-ID" sz="2000" dirty="0">
            <a:latin typeface="Arial Rounded MT Bold" pitchFamily="34" charset="0"/>
          </a:endParaRPr>
        </a:p>
      </dgm:t>
    </dgm:pt>
    <dgm:pt modelId="{00CBAFF9-3C59-4FD2-A1CD-DFC33A3A9EA9}" type="parTrans" cxnId="{663C2B15-3E2C-4802-A3A9-7936A3721B4E}">
      <dgm:prSet/>
      <dgm:spPr/>
      <dgm:t>
        <a:bodyPr/>
        <a:lstStyle/>
        <a:p>
          <a:endParaRPr lang="id-ID"/>
        </a:p>
      </dgm:t>
    </dgm:pt>
    <dgm:pt modelId="{9F5B1B51-DFDF-440B-BBD1-3B6F7D2144BB}" type="sibTrans" cxnId="{663C2B15-3E2C-4802-A3A9-7936A3721B4E}">
      <dgm:prSet/>
      <dgm:spPr/>
      <dgm:t>
        <a:bodyPr/>
        <a:lstStyle/>
        <a:p>
          <a:endParaRPr lang="id-ID"/>
        </a:p>
      </dgm:t>
    </dgm:pt>
    <dgm:pt modelId="{B6982FDC-87F7-4AD0-AA22-75DE0F06D8FF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Mengobservasi dengan adekuat</a:t>
          </a:r>
          <a:endParaRPr lang="id-ID" sz="2000" dirty="0">
            <a:latin typeface="Arial Rounded MT Bold" pitchFamily="34" charset="0"/>
          </a:endParaRPr>
        </a:p>
      </dgm:t>
    </dgm:pt>
    <dgm:pt modelId="{53F1F3BC-E0C5-4D77-9591-B37279A7571B}" type="parTrans" cxnId="{AABF7ECD-3AC7-477B-99D9-16DF34805250}">
      <dgm:prSet/>
      <dgm:spPr/>
      <dgm:t>
        <a:bodyPr/>
        <a:lstStyle/>
        <a:p>
          <a:endParaRPr lang="id-ID"/>
        </a:p>
      </dgm:t>
    </dgm:pt>
    <dgm:pt modelId="{B4504006-DFFD-46EF-8C99-C6B1D7D1A594}" type="sibTrans" cxnId="{AABF7ECD-3AC7-477B-99D9-16DF34805250}">
      <dgm:prSet/>
      <dgm:spPr/>
      <dgm:t>
        <a:bodyPr/>
        <a:lstStyle/>
        <a:p>
          <a:endParaRPr lang="id-ID"/>
        </a:p>
      </dgm:t>
    </dgm:pt>
    <dgm:pt modelId="{01F09193-EB1A-47E5-B760-0231AFD2BC8C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Komunikasi terapeutik</a:t>
          </a:r>
          <a:endParaRPr lang="id-ID" sz="2000" dirty="0">
            <a:latin typeface="Arial Rounded MT Bold" pitchFamily="34" charset="0"/>
          </a:endParaRPr>
        </a:p>
      </dgm:t>
    </dgm:pt>
    <dgm:pt modelId="{F8F9B039-136E-4C6A-99D5-652D782E4D17}" type="parTrans" cxnId="{AAAEE943-76F8-4688-B4E6-309BEA7AA920}">
      <dgm:prSet/>
      <dgm:spPr/>
      <dgm:t>
        <a:bodyPr/>
        <a:lstStyle/>
        <a:p>
          <a:endParaRPr lang="id-ID"/>
        </a:p>
      </dgm:t>
    </dgm:pt>
    <dgm:pt modelId="{B21A7DC6-80A7-4374-B992-1D01745E53C7}" type="sibTrans" cxnId="{AAAEE943-76F8-4688-B4E6-309BEA7AA920}">
      <dgm:prSet/>
      <dgm:spPr/>
      <dgm:t>
        <a:bodyPr/>
        <a:lstStyle/>
        <a:p>
          <a:endParaRPr lang="id-ID"/>
        </a:p>
      </dgm:t>
    </dgm:pt>
    <dgm:pt modelId="{AB253E57-FEDD-4879-A49A-7A1D9FC271E2}">
      <dgm:prSet phldrT="[Text]" custT="1"/>
      <dgm:spPr/>
      <dgm:t>
        <a:bodyPr/>
        <a:lstStyle/>
        <a:p>
          <a:r>
            <a:rPr lang="id-ID" sz="2000" dirty="0" smtClean="0">
              <a:latin typeface="Arial Rounded MT Bold" pitchFamily="34" charset="0"/>
            </a:rPr>
            <a:t>Mampu berespon secara efektif</a:t>
          </a:r>
          <a:endParaRPr lang="id-ID" sz="2000" dirty="0">
            <a:latin typeface="Arial Rounded MT Bold" pitchFamily="34" charset="0"/>
          </a:endParaRPr>
        </a:p>
      </dgm:t>
    </dgm:pt>
    <dgm:pt modelId="{925D24A0-6521-4E41-BAFA-E1F698E5BA79}" type="parTrans" cxnId="{14C04186-CABE-4225-85B8-19A826BD16A7}">
      <dgm:prSet/>
      <dgm:spPr/>
      <dgm:t>
        <a:bodyPr/>
        <a:lstStyle/>
        <a:p>
          <a:endParaRPr lang="id-ID"/>
        </a:p>
      </dgm:t>
    </dgm:pt>
    <dgm:pt modelId="{E8F41D9D-BA1E-4C46-AA24-E2F2671D2E99}" type="sibTrans" cxnId="{14C04186-CABE-4225-85B8-19A826BD16A7}">
      <dgm:prSet/>
      <dgm:spPr/>
      <dgm:t>
        <a:bodyPr/>
        <a:lstStyle/>
        <a:p>
          <a:endParaRPr lang="id-ID"/>
        </a:p>
      </dgm:t>
    </dgm:pt>
    <dgm:pt modelId="{71971EA6-DCF1-46A1-9ACB-D5889884796E}" type="pres">
      <dgm:prSet presAssocID="{F63A4C14-B24A-427C-8C44-3E5BC90805D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E549780-27FB-4A02-BA8E-D0E48E3FA251}" type="pres">
      <dgm:prSet presAssocID="{F63A4C14-B24A-427C-8C44-3E5BC90805DB}" presName="matrix" presStyleCnt="0"/>
      <dgm:spPr/>
    </dgm:pt>
    <dgm:pt modelId="{EC147E5A-B15E-4325-8D96-3E5C9DFAB3D5}" type="pres">
      <dgm:prSet presAssocID="{F63A4C14-B24A-427C-8C44-3E5BC90805DB}" presName="tile1" presStyleLbl="node1" presStyleIdx="0" presStyleCnt="4"/>
      <dgm:spPr/>
      <dgm:t>
        <a:bodyPr/>
        <a:lstStyle/>
        <a:p>
          <a:endParaRPr lang="id-ID"/>
        </a:p>
      </dgm:t>
    </dgm:pt>
    <dgm:pt modelId="{232421DA-B5D1-42AE-B17E-CA7BA5EE23BE}" type="pres">
      <dgm:prSet presAssocID="{F63A4C14-B24A-427C-8C44-3E5BC90805D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145070-1351-4BFB-9FFD-F22071CE748B}" type="pres">
      <dgm:prSet presAssocID="{F63A4C14-B24A-427C-8C44-3E5BC90805DB}" presName="tile2" presStyleLbl="node1" presStyleIdx="1" presStyleCnt="4"/>
      <dgm:spPr/>
      <dgm:t>
        <a:bodyPr/>
        <a:lstStyle/>
        <a:p>
          <a:endParaRPr lang="id-ID"/>
        </a:p>
      </dgm:t>
    </dgm:pt>
    <dgm:pt modelId="{847F8DB1-408F-40A2-AD58-4C7D9114B950}" type="pres">
      <dgm:prSet presAssocID="{F63A4C14-B24A-427C-8C44-3E5BC90805D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54A694-4D30-44CA-AE40-5D7BC80C5C05}" type="pres">
      <dgm:prSet presAssocID="{F63A4C14-B24A-427C-8C44-3E5BC90805DB}" presName="tile3" presStyleLbl="node1" presStyleIdx="2" presStyleCnt="4"/>
      <dgm:spPr/>
      <dgm:t>
        <a:bodyPr/>
        <a:lstStyle/>
        <a:p>
          <a:endParaRPr lang="id-ID"/>
        </a:p>
      </dgm:t>
    </dgm:pt>
    <dgm:pt modelId="{F8453592-8088-486D-B054-9D9C1CAD84D8}" type="pres">
      <dgm:prSet presAssocID="{F63A4C14-B24A-427C-8C44-3E5BC90805D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EB93BC9-64ED-456E-8ACB-D3B7D0A3ACDE}" type="pres">
      <dgm:prSet presAssocID="{F63A4C14-B24A-427C-8C44-3E5BC90805DB}" presName="tile4" presStyleLbl="node1" presStyleIdx="3" presStyleCnt="4"/>
      <dgm:spPr/>
      <dgm:t>
        <a:bodyPr/>
        <a:lstStyle/>
        <a:p>
          <a:endParaRPr lang="id-ID"/>
        </a:p>
      </dgm:t>
    </dgm:pt>
    <dgm:pt modelId="{887F5332-D5F4-4DD2-9AC9-E3DB48732619}" type="pres">
      <dgm:prSet presAssocID="{F63A4C14-B24A-427C-8C44-3E5BC90805D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9E4933-600D-42B2-A60B-CF3B16442335}" type="pres">
      <dgm:prSet presAssocID="{F63A4C14-B24A-427C-8C44-3E5BC90805D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</dgm:ptLst>
  <dgm:cxnLst>
    <dgm:cxn modelId="{851469EC-67C6-4317-9469-369BD623099A}" type="presOf" srcId="{F567BFE9-E147-446B-B395-3F1727A2C4E3}" destId="{409E4933-600D-42B2-A60B-CF3B16442335}" srcOrd="0" destOrd="0" presId="urn:microsoft.com/office/officeart/2005/8/layout/matrix1"/>
    <dgm:cxn modelId="{663C2B15-3E2C-4802-A3A9-7936A3721B4E}" srcId="{F567BFE9-E147-446B-B395-3F1727A2C4E3}" destId="{A94B614E-671B-4E89-8C44-0F3DDD73DC1A}" srcOrd="0" destOrd="0" parTransId="{00CBAFF9-3C59-4FD2-A1CD-DFC33A3A9EA9}" sibTransId="{9F5B1B51-DFDF-440B-BBD1-3B6F7D2144BB}"/>
    <dgm:cxn modelId="{863413DF-A8BF-44CE-863F-C53F4D75A05A}" type="presOf" srcId="{01F09193-EB1A-47E5-B760-0231AFD2BC8C}" destId="{F8453592-8088-486D-B054-9D9C1CAD84D8}" srcOrd="1" destOrd="0" presId="urn:microsoft.com/office/officeart/2005/8/layout/matrix1"/>
    <dgm:cxn modelId="{AAAEE943-76F8-4688-B4E6-309BEA7AA920}" srcId="{F567BFE9-E147-446B-B395-3F1727A2C4E3}" destId="{01F09193-EB1A-47E5-B760-0231AFD2BC8C}" srcOrd="2" destOrd="0" parTransId="{F8F9B039-136E-4C6A-99D5-652D782E4D17}" sibTransId="{B21A7DC6-80A7-4374-B992-1D01745E53C7}"/>
    <dgm:cxn modelId="{14C04186-CABE-4225-85B8-19A826BD16A7}" srcId="{F567BFE9-E147-446B-B395-3F1727A2C4E3}" destId="{AB253E57-FEDD-4879-A49A-7A1D9FC271E2}" srcOrd="3" destOrd="0" parTransId="{925D24A0-6521-4E41-BAFA-E1F698E5BA79}" sibTransId="{E8F41D9D-BA1E-4C46-AA24-E2F2671D2E99}"/>
    <dgm:cxn modelId="{454555B4-10B8-4A11-867D-4EF078289556}" srcId="{F63A4C14-B24A-427C-8C44-3E5BC90805DB}" destId="{F567BFE9-E147-446B-B395-3F1727A2C4E3}" srcOrd="0" destOrd="0" parTransId="{74C0A5ED-72CD-4871-A103-C87E3EF4B65D}" sibTransId="{ED726DBA-F091-46C1-B0C4-CED3F9B5329E}"/>
    <dgm:cxn modelId="{9AFAC0C8-E4D1-439F-9AC4-9D0EABD2E96E}" type="presOf" srcId="{B6982FDC-87F7-4AD0-AA22-75DE0F06D8FF}" destId="{82145070-1351-4BFB-9FFD-F22071CE748B}" srcOrd="0" destOrd="0" presId="urn:microsoft.com/office/officeart/2005/8/layout/matrix1"/>
    <dgm:cxn modelId="{02A749C1-F436-4C5F-97B7-F32EE8772933}" type="presOf" srcId="{F63A4C14-B24A-427C-8C44-3E5BC90805DB}" destId="{71971EA6-DCF1-46A1-9ACB-D5889884796E}" srcOrd="0" destOrd="0" presId="urn:microsoft.com/office/officeart/2005/8/layout/matrix1"/>
    <dgm:cxn modelId="{0520BD16-557B-438F-80BB-B913512C6C0E}" type="presOf" srcId="{01F09193-EB1A-47E5-B760-0231AFD2BC8C}" destId="{8854A694-4D30-44CA-AE40-5D7BC80C5C05}" srcOrd="0" destOrd="0" presId="urn:microsoft.com/office/officeart/2005/8/layout/matrix1"/>
    <dgm:cxn modelId="{C226D74B-76FB-4376-A2F8-DABE08568216}" type="presOf" srcId="{B6982FDC-87F7-4AD0-AA22-75DE0F06D8FF}" destId="{847F8DB1-408F-40A2-AD58-4C7D9114B950}" srcOrd="1" destOrd="0" presId="urn:microsoft.com/office/officeart/2005/8/layout/matrix1"/>
    <dgm:cxn modelId="{C4975863-DE85-4DAF-B294-A7D946DC55AF}" type="presOf" srcId="{A94B614E-671B-4E89-8C44-0F3DDD73DC1A}" destId="{EC147E5A-B15E-4325-8D96-3E5C9DFAB3D5}" srcOrd="0" destOrd="0" presId="urn:microsoft.com/office/officeart/2005/8/layout/matrix1"/>
    <dgm:cxn modelId="{9472CD78-9499-4673-A599-54B0D0186D7C}" type="presOf" srcId="{A94B614E-671B-4E89-8C44-0F3DDD73DC1A}" destId="{232421DA-B5D1-42AE-B17E-CA7BA5EE23BE}" srcOrd="1" destOrd="0" presId="urn:microsoft.com/office/officeart/2005/8/layout/matrix1"/>
    <dgm:cxn modelId="{AFB86746-AC0A-42E8-83EB-E3FCF9286683}" type="presOf" srcId="{AB253E57-FEDD-4879-A49A-7A1D9FC271E2}" destId="{887F5332-D5F4-4DD2-9AC9-E3DB48732619}" srcOrd="1" destOrd="0" presId="urn:microsoft.com/office/officeart/2005/8/layout/matrix1"/>
    <dgm:cxn modelId="{07AD823E-D60C-44A5-BA6F-D006A9162B92}" type="presOf" srcId="{AB253E57-FEDD-4879-A49A-7A1D9FC271E2}" destId="{BEB93BC9-64ED-456E-8ACB-D3B7D0A3ACDE}" srcOrd="0" destOrd="0" presId="urn:microsoft.com/office/officeart/2005/8/layout/matrix1"/>
    <dgm:cxn modelId="{AABF7ECD-3AC7-477B-99D9-16DF34805250}" srcId="{F567BFE9-E147-446B-B395-3F1727A2C4E3}" destId="{B6982FDC-87F7-4AD0-AA22-75DE0F06D8FF}" srcOrd="1" destOrd="0" parTransId="{53F1F3BC-E0C5-4D77-9591-B37279A7571B}" sibTransId="{B4504006-DFFD-46EF-8C99-C6B1D7D1A594}"/>
    <dgm:cxn modelId="{BC1C3818-ABE0-4065-B121-1C28978D4DE5}" type="presParOf" srcId="{71971EA6-DCF1-46A1-9ACB-D5889884796E}" destId="{6E549780-27FB-4A02-BA8E-D0E48E3FA251}" srcOrd="0" destOrd="0" presId="urn:microsoft.com/office/officeart/2005/8/layout/matrix1"/>
    <dgm:cxn modelId="{E6535D6D-38A0-40BE-A5E5-187D95AEF85B}" type="presParOf" srcId="{6E549780-27FB-4A02-BA8E-D0E48E3FA251}" destId="{EC147E5A-B15E-4325-8D96-3E5C9DFAB3D5}" srcOrd="0" destOrd="0" presId="urn:microsoft.com/office/officeart/2005/8/layout/matrix1"/>
    <dgm:cxn modelId="{3039D673-B5D5-4CDB-9BC1-E54C9DE4729B}" type="presParOf" srcId="{6E549780-27FB-4A02-BA8E-D0E48E3FA251}" destId="{232421DA-B5D1-42AE-B17E-CA7BA5EE23BE}" srcOrd="1" destOrd="0" presId="urn:microsoft.com/office/officeart/2005/8/layout/matrix1"/>
    <dgm:cxn modelId="{39F7C32C-A039-4476-9722-948CE43016AC}" type="presParOf" srcId="{6E549780-27FB-4A02-BA8E-D0E48E3FA251}" destId="{82145070-1351-4BFB-9FFD-F22071CE748B}" srcOrd="2" destOrd="0" presId="urn:microsoft.com/office/officeart/2005/8/layout/matrix1"/>
    <dgm:cxn modelId="{8EBC725C-99F1-423B-A2EB-C39C455E2E08}" type="presParOf" srcId="{6E549780-27FB-4A02-BA8E-D0E48E3FA251}" destId="{847F8DB1-408F-40A2-AD58-4C7D9114B950}" srcOrd="3" destOrd="0" presId="urn:microsoft.com/office/officeart/2005/8/layout/matrix1"/>
    <dgm:cxn modelId="{592FF967-8554-4849-90D3-0E4D9AF2F8AE}" type="presParOf" srcId="{6E549780-27FB-4A02-BA8E-D0E48E3FA251}" destId="{8854A694-4D30-44CA-AE40-5D7BC80C5C05}" srcOrd="4" destOrd="0" presId="urn:microsoft.com/office/officeart/2005/8/layout/matrix1"/>
    <dgm:cxn modelId="{ABDC802C-D4CA-4030-9EDE-E0B64E7C2DDC}" type="presParOf" srcId="{6E549780-27FB-4A02-BA8E-D0E48E3FA251}" destId="{F8453592-8088-486D-B054-9D9C1CAD84D8}" srcOrd="5" destOrd="0" presId="urn:microsoft.com/office/officeart/2005/8/layout/matrix1"/>
    <dgm:cxn modelId="{09E2F6F3-993A-4B5C-944C-4A7CD628AD0F}" type="presParOf" srcId="{6E549780-27FB-4A02-BA8E-D0E48E3FA251}" destId="{BEB93BC9-64ED-456E-8ACB-D3B7D0A3ACDE}" srcOrd="6" destOrd="0" presId="urn:microsoft.com/office/officeart/2005/8/layout/matrix1"/>
    <dgm:cxn modelId="{7AC93443-4908-4AE5-9807-729EB9F87BDC}" type="presParOf" srcId="{6E549780-27FB-4A02-BA8E-D0E48E3FA251}" destId="{887F5332-D5F4-4DD2-9AC9-E3DB48732619}" srcOrd="7" destOrd="0" presId="urn:microsoft.com/office/officeart/2005/8/layout/matrix1"/>
    <dgm:cxn modelId="{E9589B4D-FA8A-4DFF-88E2-F844410B7692}" type="presParOf" srcId="{71971EA6-DCF1-46A1-9ACB-D5889884796E}" destId="{409E4933-600D-42B2-A60B-CF3B16442335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6FF8D3-45B8-453A-9BAF-85EC844582CE}" type="datetimeFigureOut">
              <a:rPr lang="id-ID" smtClean="0"/>
              <a:pPr/>
              <a:t>28/06/2013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96EAD2-BA30-4EF5-8BC6-5377644156F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14554"/>
            <a:ext cx="8062912" cy="1500198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>
                <a:latin typeface="Arial Rounded MT Bold" pitchFamily="34" charset="0"/>
              </a:rPr>
              <a:t>PROSES KEPERAWATAN KESEHATAN JIWA</a:t>
            </a:r>
            <a:br>
              <a:rPr lang="id-ID" sz="2400" dirty="0" smtClean="0">
                <a:latin typeface="Arial Rounded MT Bold" pitchFamily="34" charset="0"/>
              </a:rPr>
            </a:br>
            <a:r>
              <a:rPr lang="id-ID" sz="2400" dirty="0" smtClean="0">
                <a:latin typeface="Arial Rounded MT Bold" pitchFamily="34" charset="0"/>
              </a:rPr>
              <a:t>- N. Esti W.</a:t>
            </a:r>
            <a:endParaRPr lang="id-ID" sz="24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928802"/>
            <a:ext cx="8062912" cy="1714512"/>
          </a:xfrm>
        </p:spPr>
        <p:txBody>
          <a:bodyPr/>
          <a:lstStyle/>
          <a:p>
            <a:pPr algn="ctr"/>
            <a:r>
              <a:rPr lang="id-ID" dirty="0" smtClean="0"/>
              <a:t>- </a:t>
            </a:r>
            <a:r>
              <a:rPr lang="id-ID" sz="2400" dirty="0" smtClean="0">
                <a:latin typeface="Arial Rounded MT Bold" pitchFamily="34" charset="0"/>
              </a:rPr>
              <a:t>-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pPr lvl="3">
              <a:buNone/>
            </a:pPr>
            <a:endParaRPr lang="id-ID" dirty="0" smtClean="0">
              <a:latin typeface="Arial Rounded MT Bold" pitchFamily="34" charset="0"/>
            </a:endParaRPr>
          </a:p>
          <a:p>
            <a:pPr lvl="3">
              <a:buNone/>
            </a:pPr>
            <a:endParaRPr lang="id-ID" sz="1000" dirty="0" smtClean="0">
              <a:latin typeface="Arial Rounded MT Bold" pitchFamily="34" charset="0"/>
            </a:endParaRPr>
          </a:p>
          <a:p>
            <a:pPr lvl="3">
              <a:buNone/>
            </a:pPr>
            <a:r>
              <a:rPr lang="id-ID" sz="1000" dirty="0" smtClean="0">
                <a:latin typeface="Arial Rounded MT Bold" pitchFamily="34" charset="0"/>
              </a:rPr>
              <a:t>		        </a:t>
            </a:r>
            <a:r>
              <a:rPr lang="id-ID" dirty="0" smtClean="0">
                <a:latin typeface="Arial Rounded MT Bold" pitchFamily="34" charset="0"/>
              </a:rPr>
              <a:t>Askep</a:t>
            </a:r>
            <a:endParaRPr lang="id-ID" sz="1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Perawat  		        Klien, keluarga , komunitas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	                        Hubungan terapeutik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	                            Metode ilmiah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	                 PROSES KEPERAWATAN</a:t>
            </a:r>
            <a:endParaRPr lang="id-ID" sz="1400" dirty="0" smtClean="0">
              <a:latin typeface="Arial Rounded MT Bold" pitchFamily="34" charset="0"/>
            </a:endParaRP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571736" y="2214554"/>
            <a:ext cx="928694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Up Arrow 9"/>
          <p:cNvSpPr/>
          <p:nvPr/>
        </p:nvSpPr>
        <p:spPr>
          <a:xfrm>
            <a:off x="3643306" y="4214818"/>
            <a:ext cx="270318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Up Arrow 10"/>
          <p:cNvSpPr/>
          <p:nvPr/>
        </p:nvSpPr>
        <p:spPr>
          <a:xfrm>
            <a:off x="3571868" y="3143248"/>
            <a:ext cx="285752" cy="6926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Proses keperawatan klien dengaan masalah kesehatan jiwa </a:t>
            </a:r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 tantangan yang unik.</a:t>
            </a:r>
          </a:p>
          <a:p>
            <a:endParaRPr lang="id-ID" sz="2400" dirty="0" smtClean="0">
              <a:latin typeface="Arial Rounded MT Bold" pitchFamily="34" charset="0"/>
              <a:sym typeface="Wingdings" pitchFamily="2" charset="2"/>
            </a:endParaRPr>
          </a:p>
          <a:p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Hubungan saling percaya antara perawat dan klien merupakan dasar utama dalam proses keperawatan jiwa.</a:t>
            </a:r>
          </a:p>
          <a:p>
            <a:pPr>
              <a:buNone/>
            </a:pPr>
            <a:endParaRPr lang="id-ID" sz="2400" dirty="0" smtClean="0">
              <a:latin typeface="Arial Rounded MT Bold" pitchFamily="34" charset="0"/>
              <a:sym typeface="Wingdings" pitchFamily="2" charset="2"/>
            </a:endParaRPr>
          </a:p>
          <a:p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Peran perawat jiwa dalam asuhan keperawatan jiwa  membantu menyelesaikan masalah sesuai dengan  kemampuan yang dimiliki klien.</a:t>
            </a:r>
            <a:endParaRPr lang="id-ID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PROSES KEPERAWATAN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PERAWAT TERHINDAR DARI:</a:t>
            </a:r>
          </a:p>
          <a:p>
            <a:r>
              <a:rPr lang="id-ID" sz="2000" dirty="0" smtClean="0">
                <a:latin typeface="Arial Rounded MT Bold" pitchFamily="34" charset="0"/>
              </a:rPr>
              <a:t>Rutinitas</a:t>
            </a:r>
          </a:p>
          <a:p>
            <a:r>
              <a:rPr lang="id-ID" sz="2000" dirty="0" smtClean="0">
                <a:latin typeface="Arial Rounded MT Bold" pitchFamily="34" charset="0"/>
              </a:rPr>
              <a:t>Intuisi</a:t>
            </a:r>
          </a:p>
          <a:p>
            <a:r>
              <a:rPr lang="id-ID" sz="2000" dirty="0" smtClean="0">
                <a:latin typeface="Arial Rounded MT Bold" pitchFamily="34" charset="0"/>
              </a:rPr>
              <a:t>Ilegal</a:t>
            </a:r>
          </a:p>
          <a:p>
            <a:r>
              <a:rPr lang="id-ID" sz="2000" dirty="0" smtClean="0">
                <a:latin typeface="Arial Rounded MT Bold" pitchFamily="34" charset="0"/>
              </a:rPr>
              <a:t>Malpraktek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Membantu perawat dalam melakukan praktek keperawatan secara:</a:t>
            </a:r>
          </a:p>
          <a:p>
            <a:r>
              <a:rPr lang="id-ID" sz="2000" dirty="0" smtClean="0">
                <a:latin typeface="Arial Rounded MT Bold" pitchFamily="34" charset="0"/>
              </a:rPr>
              <a:t>Ilmiah</a:t>
            </a:r>
          </a:p>
          <a:p>
            <a:r>
              <a:rPr lang="id-ID" sz="2000" dirty="0" smtClean="0">
                <a:latin typeface="Arial Rounded MT Bold" pitchFamily="34" charset="0"/>
              </a:rPr>
              <a:t>Logis</a:t>
            </a:r>
          </a:p>
          <a:p>
            <a:r>
              <a:rPr lang="id-ID" sz="2000" dirty="0" smtClean="0">
                <a:latin typeface="Arial Rounded MT Bold" pitchFamily="34" charset="0"/>
              </a:rPr>
              <a:t>Sistematis</a:t>
            </a:r>
          </a:p>
          <a:p>
            <a:r>
              <a:rPr lang="id-ID" sz="2000" dirty="0" smtClean="0">
                <a:latin typeface="Arial Rounded MT Bold" pitchFamily="34" charset="0"/>
              </a:rPr>
              <a:t>Terorganisir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    Menyelesaikan masalah/ memenuhi keb. Klien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        YANKEP OPTIMAL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6000760" y="4143380"/>
            <a:ext cx="571504" cy="3571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6072198" y="5214950"/>
            <a:ext cx="500066" cy="3571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PROSES KEPERAWATAN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DINAMIS</a:t>
            </a:r>
          </a:p>
          <a:p>
            <a:r>
              <a:rPr lang="id-ID" sz="2000" dirty="0" smtClean="0">
                <a:latin typeface="Arial Rounded MT Bold" pitchFamily="34" charset="0"/>
              </a:rPr>
              <a:t>LUWES</a:t>
            </a:r>
          </a:p>
          <a:p>
            <a:r>
              <a:rPr lang="id-ID" sz="2000" dirty="0" smtClean="0">
                <a:latin typeface="Arial Rounded MT Bold" pitchFamily="34" charset="0"/>
              </a:rPr>
              <a:t>TERBUKA</a:t>
            </a:r>
          </a:p>
          <a:p>
            <a:r>
              <a:rPr lang="id-ID" sz="2000" dirty="0" smtClean="0">
                <a:latin typeface="Arial Rounded MT Bold" pitchFamily="34" charset="0"/>
              </a:rPr>
              <a:t>MERUPAKAN SUATU SIKLUS</a:t>
            </a:r>
          </a:p>
          <a:p>
            <a:r>
              <a:rPr lang="id-ID" sz="2000" dirty="0" smtClean="0">
                <a:latin typeface="Arial Rounded MT Bold" pitchFamily="34" charset="0"/>
              </a:rPr>
              <a:t>SALING TERGANTUNG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PROSES KEPERAWATAN</a:t>
            </a:r>
            <a:endParaRPr lang="id-ID" sz="2000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026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MANFAAT PROSES KEPERAWATAN</a:t>
            </a:r>
            <a:endParaRPr lang="id-ID" sz="24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MANFAAT BAGI PERAWAT</a:t>
            </a:r>
          </a:p>
          <a:p>
            <a:r>
              <a:rPr lang="id-ID" sz="2000" dirty="0" smtClean="0">
                <a:latin typeface="Arial Rounded MT Bold" pitchFamily="34" charset="0"/>
              </a:rPr>
              <a:t>Lebih otonomi dan percaya diri dalam memberika n askep</a:t>
            </a:r>
          </a:p>
          <a:p>
            <a:r>
              <a:rPr lang="id-ID" sz="2000" dirty="0" smtClean="0">
                <a:latin typeface="Arial Rounded MT Bold" pitchFamily="34" charset="0"/>
              </a:rPr>
              <a:t>Tersedia pola pikir yang logis, ilmiah, sistematis dan terorganisir</a:t>
            </a:r>
          </a:p>
          <a:p>
            <a:r>
              <a:rPr lang="id-ID" sz="2000" dirty="0" smtClean="0">
                <a:latin typeface="Arial Rounded MT Bold" pitchFamily="34" charset="0"/>
              </a:rPr>
              <a:t>Kepuasan kerja</a:t>
            </a:r>
          </a:p>
          <a:p>
            <a:r>
              <a:rPr lang="id-ID" sz="2000" dirty="0" smtClean="0">
                <a:latin typeface="Arial Rounded MT Bold" pitchFamily="34" charset="0"/>
              </a:rPr>
              <a:t>Pendokumentasian </a:t>
            </a: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 perawat bertanggung jawab dan bertanggung gugat</a:t>
            </a:r>
          </a:p>
          <a:p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Wahana diseminasi iptek keperawatan</a:t>
            </a:r>
          </a:p>
          <a:p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Pengembangan karir  pola pikir penelitian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MANFAAT BAGI KLIEN</a:t>
            </a:r>
          </a:p>
          <a:p>
            <a:r>
              <a:rPr lang="id-ID" sz="2000" dirty="0" smtClean="0">
                <a:latin typeface="Arial Rounded MT Bold" pitchFamily="34" charset="0"/>
              </a:rPr>
              <a:t>Askep yang diterima bermutu dan dapat dipertanggungjawabkan secara ilmiah</a:t>
            </a:r>
          </a:p>
          <a:p>
            <a:r>
              <a:rPr lang="id-ID" sz="2000" dirty="0" smtClean="0">
                <a:latin typeface="Arial Rounded MT Bold" pitchFamily="34" charset="0"/>
              </a:rPr>
              <a:t>Partsipasi lebih </a:t>
            </a: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 self care</a:t>
            </a:r>
          </a:p>
          <a:p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Terhindar dari tindakan  malpraktek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PENGKAJIAN</a:t>
            </a:r>
            <a:endParaRPr lang="id-ID" sz="2000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DATA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PENGKAJIAN</a:t>
            </a:r>
          </a:p>
          <a:p>
            <a:r>
              <a:rPr lang="id-ID" sz="2000" dirty="0" smtClean="0">
                <a:latin typeface="Arial Rounded MT Bold" pitchFamily="34" charset="0"/>
              </a:rPr>
              <a:t>DATA PRIMER: data yang langsung didapat  oleh perawat.</a:t>
            </a:r>
          </a:p>
          <a:p>
            <a:r>
              <a:rPr lang="id-ID" sz="2000" dirty="0" smtClean="0">
                <a:latin typeface="Arial Rounded MT Bold" pitchFamily="34" charset="0"/>
              </a:rPr>
              <a:t>DATA SEKUNDER: data  yang diambil dari hasil  pengkajian atau catatan tim kesehatan lain.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JENIS DATA</a:t>
            </a:r>
          </a:p>
          <a:p>
            <a:r>
              <a:rPr lang="id-ID" sz="2000" dirty="0" smtClean="0">
                <a:latin typeface="Arial Rounded MT Bold" pitchFamily="34" charset="0"/>
              </a:rPr>
              <a:t>DATA OBYEKTIF: data  yang didapatkan melalui observasi atau pemeriksaan langsung oleh perawat.</a:t>
            </a:r>
          </a:p>
          <a:p>
            <a:r>
              <a:rPr lang="id-ID" sz="2000" dirty="0" smtClean="0">
                <a:latin typeface="Arial Rounded MT Bold" pitchFamily="34" charset="0"/>
              </a:rPr>
              <a:t>DATA SUBYEKTIF: data yang disampaikan secara lisan oleh klien dan keluarga.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ASPEK YANG DIKAJI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Faktor predisposisi</a:t>
            </a:r>
          </a:p>
          <a:p>
            <a:r>
              <a:rPr lang="id-ID" sz="2400" dirty="0" smtClean="0">
                <a:latin typeface="Arial Rounded MT Bold" pitchFamily="34" charset="0"/>
              </a:rPr>
              <a:t>Faktor presipitasi</a:t>
            </a:r>
          </a:p>
          <a:p>
            <a:r>
              <a:rPr lang="id-ID" sz="2400" dirty="0" smtClean="0">
                <a:latin typeface="Arial Rounded MT Bold" pitchFamily="34" charset="0"/>
              </a:rPr>
              <a:t>Penilaian klien terhadap stressor atau kejadian yang membuat stress</a:t>
            </a:r>
          </a:p>
          <a:p>
            <a:r>
              <a:rPr lang="id-ID" sz="2400" dirty="0" smtClean="0">
                <a:latin typeface="Arial Rounded MT Bold" pitchFamily="34" charset="0"/>
              </a:rPr>
              <a:t>Kemampuan koping</a:t>
            </a:r>
          </a:p>
          <a:p>
            <a:r>
              <a:rPr lang="id-ID" sz="2400" dirty="0" smtClean="0">
                <a:latin typeface="Arial Rounded MT Bold" pitchFamily="34" charset="0"/>
              </a:rPr>
              <a:t>Biologis, psikologis, sosial, spiritual</a:t>
            </a:r>
          </a:p>
          <a:p>
            <a:endParaRPr lang="id-ID" sz="2400" dirty="0" smtClean="0">
              <a:latin typeface="Arial Rounded MT Bold" pitchFamily="34" charset="0"/>
            </a:endParaRPr>
          </a:p>
          <a:p>
            <a:endParaRPr lang="id-ID" sz="2400" dirty="0" smtClean="0">
              <a:latin typeface="Arial Rounded MT Bold" pitchFamily="34" charset="0"/>
            </a:endParaRPr>
          </a:p>
          <a:p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Arial Rounded MT Bold" pitchFamily="34" charset="0"/>
              </a:rPr>
              <a:t>			     FORMULIR PENGKAJIAN</a:t>
            </a:r>
            <a:endParaRPr lang="id-ID" sz="2400" dirty="0">
              <a:latin typeface="Arial Rounded MT Bold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4286248" y="4286256"/>
            <a:ext cx="714380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52170"/>
          </a:xfrm>
        </p:spPr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MODEL STRES ADAPTASI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Sehat mental:</a:t>
            </a:r>
          </a:p>
          <a:p>
            <a:r>
              <a:rPr lang="id-ID" sz="2000" dirty="0" smtClean="0">
                <a:latin typeface="Arial Rounded MT Bold" pitchFamily="34" charset="0"/>
              </a:rPr>
              <a:t>Kemampuan individu untuk mnyesuaikan diri dengan diri sendiri, orang lain, masyarakat dan lingkungan.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Kriteria sehat jiwa (WHO)</a:t>
            </a:r>
          </a:p>
          <a:p>
            <a:r>
              <a:rPr lang="id-ID" sz="2000" dirty="0" smtClean="0">
                <a:latin typeface="Arial Rounded MT Bold" pitchFamily="34" charset="0"/>
              </a:rPr>
              <a:t>Dapat menyesuaikan diri secara konstruktif pada kenyataan</a:t>
            </a:r>
          </a:p>
          <a:p>
            <a:r>
              <a:rPr lang="id-ID" sz="2000" dirty="0" smtClean="0">
                <a:latin typeface="Arial Rounded MT Bold" pitchFamily="34" charset="0"/>
              </a:rPr>
              <a:t>Memperoleh kepuasan dari usahanya.</a:t>
            </a:r>
          </a:p>
          <a:p>
            <a:r>
              <a:rPr lang="id-ID" sz="2000" dirty="0" smtClean="0">
                <a:latin typeface="Arial Rounded MT Bold" pitchFamily="34" charset="0"/>
              </a:rPr>
              <a:t>Merasa lebih puas memberi daripada menerima</a:t>
            </a:r>
          </a:p>
          <a:p>
            <a:r>
              <a:rPr lang="id-ID" sz="2000" dirty="0" smtClean="0">
                <a:latin typeface="Arial Rounded MT Bold" pitchFamily="34" charset="0"/>
              </a:rPr>
              <a:t>Hubungan antar manusia saling menolong dan memuaskan</a:t>
            </a:r>
          </a:p>
          <a:p>
            <a:r>
              <a:rPr lang="id-ID" sz="2000" dirty="0" smtClean="0">
                <a:latin typeface="Arial Rounded MT Bold" pitchFamily="34" charset="0"/>
              </a:rPr>
              <a:t>Menerima kekecewaan sebagai pelajaran untuk memperbaiki yang akan datang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ISI PENGKAJIAN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Identitas klien</a:t>
            </a:r>
          </a:p>
          <a:p>
            <a:r>
              <a:rPr lang="id-ID" sz="2000" dirty="0" smtClean="0">
                <a:latin typeface="Arial Rounded MT Bold" pitchFamily="34" charset="0"/>
              </a:rPr>
              <a:t>Keluhan utama atau alasan masuk</a:t>
            </a:r>
          </a:p>
          <a:p>
            <a:r>
              <a:rPr lang="id-ID" sz="2000" dirty="0" smtClean="0">
                <a:latin typeface="Arial Rounded MT Bold" pitchFamily="34" charset="0"/>
              </a:rPr>
              <a:t>Faktor predisposisi</a:t>
            </a:r>
          </a:p>
          <a:p>
            <a:r>
              <a:rPr lang="id-ID" sz="2000" dirty="0" smtClean="0">
                <a:latin typeface="Arial Rounded MT Bold" pitchFamily="34" charset="0"/>
              </a:rPr>
              <a:t>Aspek fisik/biologis</a:t>
            </a:r>
          </a:p>
          <a:p>
            <a:r>
              <a:rPr lang="id-ID" sz="2000" dirty="0" smtClean="0">
                <a:latin typeface="Arial Rounded MT Bold" pitchFamily="34" charset="0"/>
              </a:rPr>
              <a:t>Aspek psikososial</a:t>
            </a:r>
          </a:p>
          <a:p>
            <a:r>
              <a:rPr lang="id-ID" sz="2000" dirty="0" smtClean="0">
                <a:latin typeface="Arial Rounded MT Bold" pitchFamily="34" charset="0"/>
              </a:rPr>
              <a:t>Status mental</a:t>
            </a:r>
          </a:p>
          <a:p>
            <a:r>
              <a:rPr lang="id-ID" sz="2000" dirty="0" smtClean="0">
                <a:latin typeface="Arial Rounded MT Bold" pitchFamily="34" charset="0"/>
              </a:rPr>
              <a:t>Kebutuhan persiapan pulang</a:t>
            </a:r>
          </a:p>
          <a:p>
            <a:r>
              <a:rPr lang="id-ID" sz="2000" dirty="0" smtClean="0">
                <a:latin typeface="Arial Rounded MT Bold" pitchFamily="34" charset="0"/>
              </a:rPr>
              <a:t>Mekanisme koping</a:t>
            </a:r>
          </a:p>
          <a:p>
            <a:r>
              <a:rPr lang="id-ID" sz="2000" dirty="0" smtClean="0">
                <a:latin typeface="Arial Rounded MT Bold" pitchFamily="34" charset="0"/>
              </a:rPr>
              <a:t>Masalah psikososial dan lingkungan</a:t>
            </a:r>
          </a:p>
          <a:p>
            <a:r>
              <a:rPr lang="id-ID" sz="2000" dirty="0" smtClean="0">
                <a:latin typeface="Arial Rounded MT Bold" pitchFamily="34" charset="0"/>
              </a:rPr>
              <a:t>Pengetahuan</a:t>
            </a:r>
          </a:p>
          <a:p>
            <a:r>
              <a:rPr lang="id-ID" sz="2000" dirty="0" smtClean="0">
                <a:latin typeface="Arial Rounded MT Bold" pitchFamily="34" charset="0"/>
              </a:rPr>
              <a:t>Aspek medik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KEMAMPUAN PERAWAT</a:t>
            </a:r>
            <a:endParaRPr lang="id-ID" sz="2000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00100" y="1928802"/>
          <a:ext cx="7286676" cy="3975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PERILAKU YANG DILAKUKAN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Membina hubungan saling percaya </a:t>
            </a:r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 buat kontrak</a:t>
            </a:r>
          </a:p>
          <a:p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Mengkaji data dari klien dan keluarga</a:t>
            </a:r>
          </a:p>
          <a:p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Memvalidasi data</a:t>
            </a:r>
          </a:p>
          <a:p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Mengorganisir atau mengelompokkan data</a:t>
            </a:r>
          </a:p>
          <a:p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Menetapkan masalah klien</a:t>
            </a:r>
            <a:endParaRPr lang="id-ID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Kelompok data dikumpulkan </a:t>
            </a:r>
            <a:r>
              <a:rPr lang="id-ID" sz="2400" dirty="0" smtClean="0">
                <a:latin typeface="Arial Rounded MT Bold" pitchFamily="34" charset="0"/>
                <a:sym typeface="Wingdings" pitchFamily="2" charset="2"/>
              </a:rPr>
              <a:t> MASALAH KLIEN</a:t>
            </a:r>
            <a:endParaRPr lang="id-ID" sz="24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KEMUNGKINAN KESIMPULAN: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1. TIDAK ADA MASALAH TETAPI:</a:t>
            </a:r>
          </a:p>
          <a:p>
            <a:pPr lvl="1"/>
            <a:r>
              <a:rPr lang="id-ID" sz="2000" dirty="0" smtClean="0">
                <a:latin typeface="Arial Rounded MT Bold" pitchFamily="34" charset="0"/>
              </a:rPr>
              <a:t>Tidak memerlukan peningkatan kesehatan</a:t>
            </a:r>
          </a:p>
          <a:p>
            <a:pPr lvl="1"/>
            <a:r>
              <a:rPr lang="id-ID" sz="2000" dirty="0" smtClean="0">
                <a:latin typeface="Arial Rounded MT Bold" pitchFamily="34" charset="0"/>
              </a:rPr>
              <a:t>Memerlukan prevensi dan promosi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2. ADA MASALAH DENGAN KEMUNGKINAN</a:t>
            </a:r>
          </a:p>
          <a:p>
            <a:pPr lvl="1"/>
            <a:r>
              <a:rPr lang="id-ID" sz="2000" dirty="0" smtClean="0">
                <a:latin typeface="Arial Rounded MT Bold" pitchFamily="34" charset="0"/>
              </a:rPr>
              <a:t>Resiko</a:t>
            </a:r>
          </a:p>
          <a:p>
            <a:pPr lvl="1"/>
            <a:r>
              <a:rPr lang="id-ID" sz="2000" dirty="0" smtClean="0">
                <a:latin typeface="Arial Rounded MT Bold" pitchFamily="34" charset="0"/>
              </a:rPr>
              <a:t>Aktual</a:t>
            </a:r>
          </a:p>
          <a:p>
            <a:pPr lvl="1"/>
            <a:endParaRPr lang="id-ID" sz="2000" dirty="0" smtClean="0">
              <a:latin typeface="Arial Rounded MT Bold" pitchFamily="34" charset="0"/>
            </a:endParaRPr>
          </a:p>
          <a:p>
            <a:pPr lvl="1"/>
            <a:endParaRPr lang="id-ID" sz="2000" dirty="0" smtClean="0">
              <a:latin typeface="Arial Rounded MT Bold" pitchFamily="34" charset="0"/>
            </a:endParaRPr>
          </a:p>
          <a:p>
            <a:pPr lvl="1"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pPr lvl="1">
              <a:buNone/>
            </a:pPr>
            <a:r>
              <a:rPr lang="id-ID" sz="2000" dirty="0" smtClean="0">
                <a:latin typeface="Arial Rounded MT Bold" pitchFamily="34" charset="0"/>
              </a:rPr>
              <a:t>		    BUAT DAFTAR MASALAH</a:t>
            </a:r>
          </a:p>
          <a:p>
            <a:pPr lvl="1">
              <a:buNone/>
            </a:pP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3143240" y="4786322"/>
            <a:ext cx="571504" cy="6429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99032"/>
          </a:xfrm>
        </p:spPr>
        <p:txBody>
          <a:bodyPr>
            <a:normAutofit/>
          </a:bodyPr>
          <a:lstStyle/>
          <a:p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Umumnya masalah klien mempunyai hubungan 			sebab akibat</a:t>
            </a:r>
          </a:p>
          <a:p>
            <a:endParaRPr lang="id-ID" sz="2400" dirty="0" smtClean="0">
              <a:latin typeface="Arial Rounded MT Bold" pitchFamily="34" charset="0"/>
            </a:endParaRPr>
          </a:p>
          <a:p>
            <a:pPr lvl="1">
              <a:buNone/>
            </a:pPr>
            <a:r>
              <a:rPr lang="id-ID" sz="2000" dirty="0" smtClean="0">
                <a:latin typeface="Arial Rounded MT Bold" pitchFamily="34" charset="0"/>
              </a:rPr>
              <a:t>			          POHON MASALAH</a:t>
            </a:r>
          </a:p>
          <a:p>
            <a:pPr lvl="1"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pPr lvl="1"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pPr lvl="1">
              <a:buNone/>
            </a:pPr>
            <a:r>
              <a:rPr lang="id-ID" sz="2000" dirty="0" smtClean="0">
                <a:latin typeface="Arial Rounded MT Bold" pitchFamily="34" charset="0"/>
              </a:rPr>
              <a:t>KOMPONEN POHON MASALAH</a:t>
            </a:r>
          </a:p>
          <a:p>
            <a:r>
              <a:rPr lang="id-ID" sz="2400" dirty="0" smtClean="0">
                <a:latin typeface="Arial Rounded MT Bold" pitchFamily="34" charset="0"/>
              </a:rPr>
              <a:t>Masalah utama (Core problem)</a:t>
            </a:r>
          </a:p>
          <a:p>
            <a:r>
              <a:rPr lang="id-ID" sz="2400" dirty="0" smtClean="0">
                <a:latin typeface="Arial Rounded MT Bold" pitchFamily="34" charset="0"/>
              </a:rPr>
              <a:t>Penyebab</a:t>
            </a:r>
          </a:p>
          <a:p>
            <a:r>
              <a:rPr lang="id-ID" sz="2400" dirty="0" smtClean="0">
                <a:latin typeface="Arial Rounded MT Bold" pitchFamily="34" charset="0"/>
              </a:rPr>
              <a:t>Akibat</a:t>
            </a:r>
            <a:endParaRPr lang="id-ID" sz="2400" dirty="0">
              <a:latin typeface="Arial Rounded MT Bold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3929058" y="2214554"/>
            <a:ext cx="571504" cy="4286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CONTOH POHON MASALAH</a:t>
            </a:r>
            <a:endParaRPr lang="id-ID" sz="24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latin typeface="Arial Rounded MT Bold" pitchFamily="34" charset="0"/>
              </a:rPr>
              <a:t>			Resiko terjadi perilaku kekerasan</a:t>
            </a:r>
          </a:p>
          <a:p>
            <a:pPr>
              <a:buNone/>
            </a:pPr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Arial Rounded MT Bold" pitchFamily="34" charset="0"/>
              </a:rPr>
              <a:t>			   Gsp: halusinasi pendengaran</a:t>
            </a:r>
          </a:p>
          <a:p>
            <a:pPr>
              <a:buNone/>
            </a:pPr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id-ID" sz="24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Arial Rounded MT Bold" pitchFamily="34" charset="0"/>
              </a:rPr>
              <a:t>				       Isolasi sosial</a:t>
            </a:r>
            <a:endParaRPr lang="id-ID" sz="2400" dirty="0">
              <a:latin typeface="Arial Rounded MT Bold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00298" y="3643314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00298" y="4214818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286248" y="300037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4357686" y="478632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214546" y="392906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643702" y="392906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Mengarahkan aapermusuhan pada penyelesaian kreatif dan konstruktif</a:t>
            </a:r>
          </a:p>
          <a:p>
            <a:r>
              <a:rPr lang="id-ID" sz="2000" dirty="0" smtClean="0">
                <a:latin typeface="Arial Rounded MT Bold" pitchFamily="34" charset="0"/>
              </a:rPr>
              <a:t>Mempunyai rasa kasih sayang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endParaRPr lang="id-ID" sz="20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Sehat jiwa menurut Abraham Maslow, 1970 (Towsend, 2011)</a:t>
            </a:r>
          </a:p>
          <a:p>
            <a:r>
              <a:rPr lang="id-ID" sz="2000" dirty="0" smtClean="0">
                <a:latin typeface="Arial Rounded MT Bold" pitchFamily="34" charset="0"/>
              </a:rPr>
              <a:t>Memiliki persepsi yang akurat tentang realitas</a:t>
            </a:r>
          </a:p>
          <a:p>
            <a:r>
              <a:rPr lang="id-ID" sz="2000" dirty="0" smtClean="0">
                <a:latin typeface="Arial Rounded MT Bold" pitchFamily="34" charset="0"/>
              </a:rPr>
              <a:t>Menerima diri sendiri , orang lain dan lingkungan.</a:t>
            </a:r>
          </a:p>
          <a:p>
            <a:r>
              <a:rPr lang="id-ID" sz="2000" dirty="0" smtClean="0">
                <a:latin typeface="Arial Rounded MT Bold" pitchFamily="34" charset="0"/>
              </a:rPr>
              <a:t>Spontan, sederhana dan wajar.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SEHAT JIWA, JAHODA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Sikap positif terhadap diri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	</a:t>
            </a: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 menerima diri , sadar diri dan merasa berarti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Tumbuh kembang dan aktualisasi diri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	</a:t>
            </a: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 berfungsi optimal dan adaptif</a:t>
            </a:r>
            <a:r>
              <a:rPr lang="id-ID" sz="2000" dirty="0" smtClean="0">
                <a:latin typeface="Arial Rounded MT Bold" pitchFamily="34" charset="0"/>
              </a:rPr>
              <a:t>	</a:t>
            </a: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 ekspresi dan represi, ego yang kuat (stres dan koping), konflik dan dorongan.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Integrasi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	 ekspresi dan represi, ego yang kuat (stres dan koping), konflik dan dorongan.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  <a:sym typeface="Wingdings" pitchFamily="2" charset="2"/>
            </a:endParaRPr>
          </a:p>
          <a:p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Otonom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	 tergantung dan mendiri seimbang, tanggung jawab terhadap diri sendiri , menghargai otonomi orang lain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Persepsi realitas yang akurat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</a:rPr>
              <a:t>	</a:t>
            </a: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 mau berubah sesuai pengetahuan yang baru, empati, menghargai sikap dan perasaan orang lain.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Menguasai lingkungan</a:t>
            </a:r>
          </a:p>
          <a:p>
            <a:pPr>
              <a:buNone/>
            </a:pPr>
            <a:r>
              <a:rPr lang="id-ID" sz="2000" dirty="0" smtClean="0">
                <a:latin typeface="Arial Rounded MT Bold" pitchFamily="34" charset="0"/>
                <a:sym typeface="Wingdings" pitchFamily="2" charset="2"/>
              </a:rPr>
              <a:t>	 Adaptif terhadap lingkungan, dapat mengatasi kesepian, agresif dan frustasi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PENYAKIT JIWA</a:t>
            </a:r>
            <a:endParaRPr lang="id-ID" sz="2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rial Rounded MT Bold" pitchFamily="34" charset="0"/>
              </a:rPr>
              <a:t>H. Biologis: disfungsi anatomis dan biologis</a:t>
            </a:r>
          </a:p>
          <a:p>
            <a:r>
              <a:rPr lang="id-ID" sz="2400" dirty="0" smtClean="0">
                <a:latin typeface="Arial Rounded MT Bold" pitchFamily="34" charset="0"/>
              </a:rPr>
              <a:t>H. Pembelajaran: pola perilaku maladaptif</a:t>
            </a:r>
          </a:p>
          <a:p>
            <a:r>
              <a:rPr lang="id-ID" sz="2400" dirty="0" smtClean="0">
                <a:latin typeface="Arial Rounded MT Bold" pitchFamily="34" charset="0"/>
              </a:rPr>
              <a:t>H. Kognitif: defisit pengetahuan</a:t>
            </a:r>
          </a:p>
          <a:p>
            <a:r>
              <a:rPr lang="id-ID" sz="2400" dirty="0" smtClean="0">
                <a:latin typeface="Arial Rounded MT Bold" pitchFamily="34" charset="0"/>
              </a:rPr>
              <a:t>H. Psikodinamik: konflik intrapsikik dan perkembangan</a:t>
            </a:r>
          </a:p>
          <a:p>
            <a:r>
              <a:rPr lang="id-ID" sz="2400" dirty="0" smtClean="0">
                <a:latin typeface="Arial Rounded MT Bold" pitchFamily="34" charset="0"/>
              </a:rPr>
              <a:t>H. Lingkungan: respon-respon terhadap stressor dan penolakan terhadap lingkungan</a:t>
            </a:r>
            <a:endParaRPr lang="id-ID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Faktor predisposisi: faktor resiko yang mempengaruhi jenis dan jumlah sumber yang dapat digunakan individu untuk mengatasi stres.</a:t>
            </a:r>
          </a:p>
          <a:p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Faktor presipitasi: stimulus yang dipersepsikan individu sebagai ancaman, tantangan, atau tuntutan dan membutuhkan energi ekstra untuk koping.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Penilaian terhadap stressor: penilaian  tentang makna stressor bagi kesejahteraan individu yang di dalamnya stressor memiliki arti, intensitas dan kepentingan.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latin typeface="Arial Rounded MT Bold" pitchFamily="34" charset="0"/>
              </a:rPr>
              <a:t>Sumber koping: evaluasi terhadap pilihan koping dan strategi individu.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Mekanisme koping: tiap upaya yang ditujujkan untuk penatalaksanaan stres, termasuk upaya penyelesaian masalah langsung dan mekanisme pertahanan ego yang digunakan untuk melindungi diri.</a:t>
            </a:r>
          </a:p>
          <a:p>
            <a:pPr>
              <a:buNone/>
            </a:pPr>
            <a:endParaRPr lang="id-ID" sz="2000" dirty="0" smtClean="0">
              <a:latin typeface="Arial Rounded MT Bold" pitchFamily="34" charset="0"/>
            </a:endParaRPr>
          </a:p>
          <a:p>
            <a:r>
              <a:rPr lang="id-ID" sz="2000" dirty="0" smtClean="0">
                <a:latin typeface="Arial Rounded MT Bold" pitchFamily="34" charset="0"/>
              </a:rPr>
              <a:t>Rentang respon koping: rentang respon manusia yang adaptif sampai maladaptif</a:t>
            </a:r>
            <a:endParaRPr lang="id-ID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000" dirty="0" smtClean="0">
                <a:latin typeface="Arial Rounded MT Bold" pitchFamily="34" charset="0"/>
              </a:rPr>
              <a:t>KONSEP  MODEL  STRES  ADAPTASI</a:t>
            </a:r>
            <a:endParaRPr lang="id-ID" sz="2000" dirty="0">
              <a:latin typeface="Arial Rounded MT Bold" pitchFamily="34" charset="0"/>
            </a:endParaRPr>
          </a:p>
        </p:txBody>
      </p:sp>
      <p:pic>
        <p:nvPicPr>
          <p:cNvPr id="4" name="Diagram 3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929486" cy="495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356</TotalTime>
  <Words>639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PROSES KEPERAWATAN KESEHATAN JIWA - N. Esti W.</vt:lpstr>
      <vt:lpstr>MODEL STRES ADAPTASI</vt:lpstr>
      <vt:lpstr>Slide 3</vt:lpstr>
      <vt:lpstr>SEHAT JIWA, JAHODA</vt:lpstr>
      <vt:lpstr> </vt:lpstr>
      <vt:lpstr>PENYAKIT JIWA</vt:lpstr>
      <vt:lpstr>Slide 7</vt:lpstr>
      <vt:lpstr>Slide 8</vt:lpstr>
      <vt:lpstr>KONSEP  MODEL  STRES  ADAPTASI</vt:lpstr>
      <vt:lpstr>Slide 10</vt:lpstr>
      <vt:lpstr>Slide 11</vt:lpstr>
      <vt:lpstr>PROSES KEPERAWATAN</vt:lpstr>
      <vt:lpstr>PROSES KEPERAWATAN</vt:lpstr>
      <vt:lpstr>PROSES KEPERAWATAN</vt:lpstr>
      <vt:lpstr>MANFAAT PROSES KEPERAWATAN</vt:lpstr>
      <vt:lpstr>Slide 16</vt:lpstr>
      <vt:lpstr>PENGKAJIAN</vt:lpstr>
      <vt:lpstr>DATA</vt:lpstr>
      <vt:lpstr>ASPEK YANG DIKAJI</vt:lpstr>
      <vt:lpstr>ISI PENGKAJIAN</vt:lpstr>
      <vt:lpstr>KEMAMPUAN PERAWAT</vt:lpstr>
      <vt:lpstr>PERILAKU YANG DILAKUKAN</vt:lpstr>
      <vt:lpstr>Kelompok data dikumpulkan  MASALAH KLIEN</vt:lpstr>
      <vt:lpstr>Slide 24</vt:lpstr>
      <vt:lpstr>CONTOH POHON MASALAH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KEPERAWATAN KESEHATAN JIWA</dc:title>
  <dc:creator>user</dc:creator>
  <cp:lastModifiedBy>user</cp:lastModifiedBy>
  <cp:revision>35</cp:revision>
  <dcterms:created xsi:type="dcterms:W3CDTF">2013-06-26T05:00:36Z</dcterms:created>
  <dcterms:modified xsi:type="dcterms:W3CDTF">2013-06-28T05:31:21Z</dcterms:modified>
</cp:coreProperties>
</file>