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ppt/slideLayouts/slideLayout13.xml" ContentType="application/vnd.openxmlformats-officedocument.presentationml.slideLayout+xml"/>
  <Default Extension="wav" ContentType="audio/wav"/>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sldIdLst>
    <p:sldId id="256" r:id="rId2"/>
    <p:sldId id="259" r:id="rId3"/>
    <p:sldId id="260" r:id="rId4"/>
    <p:sldId id="261" r:id="rId5"/>
    <p:sldId id="262" r:id="rId6"/>
    <p:sldId id="263" r:id="rId7"/>
    <p:sldId id="257" r:id="rId8"/>
    <p:sldId id="258"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ahoma" pitchFamily="34" charset="0"/>
        <a:ea typeface="+mn-ea"/>
        <a:cs typeface="+mn-cs"/>
      </a:defRPr>
    </a:lvl1pPr>
    <a:lvl2pPr marL="457200" algn="l" rtl="0" fontAlgn="base">
      <a:spcBef>
        <a:spcPct val="0"/>
      </a:spcBef>
      <a:spcAft>
        <a:spcPct val="0"/>
      </a:spcAft>
      <a:defRPr sz="2400" kern="1200">
        <a:solidFill>
          <a:schemeClr val="tx1"/>
        </a:solidFill>
        <a:latin typeface="Tahoma" pitchFamily="34" charset="0"/>
        <a:ea typeface="+mn-ea"/>
        <a:cs typeface="+mn-cs"/>
      </a:defRPr>
    </a:lvl2pPr>
    <a:lvl3pPr marL="914400" algn="l" rtl="0" fontAlgn="base">
      <a:spcBef>
        <a:spcPct val="0"/>
      </a:spcBef>
      <a:spcAft>
        <a:spcPct val="0"/>
      </a:spcAft>
      <a:defRPr sz="2400" kern="1200">
        <a:solidFill>
          <a:schemeClr val="tx1"/>
        </a:solidFill>
        <a:latin typeface="Tahoma" pitchFamily="34" charset="0"/>
        <a:ea typeface="+mn-ea"/>
        <a:cs typeface="+mn-cs"/>
      </a:defRPr>
    </a:lvl3pPr>
    <a:lvl4pPr marL="1371600" algn="l" rtl="0" fontAlgn="base">
      <a:spcBef>
        <a:spcPct val="0"/>
      </a:spcBef>
      <a:spcAft>
        <a:spcPct val="0"/>
      </a:spcAft>
      <a:defRPr sz="2400" kern="1200">
        <a:solidFill>
          <a:schemeClr val="tx1"/>
        </a:solidFill>
        <a:latin typeface="Tahoma" pitchFamily="34" charset="0"/>
        <a:ea typeface="+mn-ea"/>
        <a:cs typeface="+mn-cs"/>
      </a:defRPr>
    </a:lvl4pPr>
    <a:lvl5pPr marL="1828800" algn="l" rtl="0" fontAlgn="base">
      <a:spcBef>
        <a:spcPct val="0"/>
      </a:spcBef>
      <a:spcAft>
        <a:spcPct val="0"/>
      </a:spcAft>
      <a:defRPr sz="2400" kern="1200">
        <a:solidFill>
          <a:schemeClr val="tx1"/>
        </a:solidFill>
        <a:latin typeface="Tahoma" pitchFamily="34" charset="0"/>
        <a:ea typeface="+mn-ea"/>
        <a:cs typeface="+mn-cs"/>
      </a:defRPr>
    </a:lvl5pPr>
    <a:lvl6pPr marL="2286000" algn="l" defTabSz="914400" rtl="0" eaLnBrk="1" latinLnBrk="0" hangingPunct="1">
      <a:defRPr sz="2400" kern="1200">
        <a:solidFill>
          <a:schemeClr val="tx1"/>
        </a:solidFill>
        <a:latin typeface="Tahoma" pitchFamily="34" charset="0"/>
        <a:ea typeface="+mn-ea"/>
        <a:cs typeface="+mn-cs"/>
      </a:defRPr>
    </a:lvl6pPr>
    <a:lvl7pPr marL="2743200" algn="l" defTabSz="914400" rtl="0" eaLnBrk="1" latinLnBrk="0" hangingPunct="1">
      <a:defRPr sz="2400" kern="1200">
        <a:solidFill>
          <a:schemeClr val="tx1"/>
        </a:solidFill>
        <a:latin typeface="Tahoma" pitchFamily="34" charset="0"/>
        <a:ea typeface="+mn-ea"/>
        <a:cs typeface="+mn-cs"/>
      </a:defRPr>
    </a:lvl7pPr>
    <a:lvl8pPr marL="3200400" algn="l" defTabSz="914400" rtl="0" eaLnBrk="1" latinLnBrk="0" hangingPunct="1">
      <a:defRPr sz="2400" kern="1200">
        <a:solidFill>
          <a:schemeClr val="tx1"/>
        </a:solidFill>
        <a:latin typeface="Tahoma" pitchFamily="34" charset="0"/>
        <a:ea typeface="+mn-ea"/>
        <a:cs typeface="+mn-cs"/>
      </a:defRPr>
    </a:lvl8pPr>
    <a:lvl9pPr marL="3657600" algn="l" defTabSz="914400" rtl="0" eaLnBrk="1" latinLnBrk="0" hangingPunct="1">
      <a:defRPr sz="2400" kern="1200">
        <a:solidFill>
          <a:schemeClr val="tx1"/>
        </a:solidFill>
        <a:latin typeface="Tahom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FF6600"/>
    <a:srgbClr val="FFFF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snapVertSplitter="1" vertBarState="minimized" horzBarState="maximized">
    <p:restoredLeft sz="32787"/>
    <p:restoredTop sz="90929"/>
  </p:normalViewPr>
  <p:slideViewPr>
    <p:cSldViewPr>
      <p:cViewPr>
        <p:scale>
          <a:sx n="66" d="100"/>
          <a:sy n="66" d="100"/>
        </p:scale>
        <p:origin x="-1938" y="-25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050"/>
          <p:cNvGrpSpPr>
            <a:grpSpLocks/>
          </p:cNvGrpSpPr>
          <p:nvPr/>
        </p:nvGrpSpPr>
        <p:grpSpPr bwMode="auto">
          <a:xfrm>
            <a:off x="0" y="2438400"/>
            <a:ext cx="9009063" cy="1052513"/>
            <a:chOff x="0" y="1536"/>
            <a:chExt cx="5675" cy="663"/>
          </a:xfrm>
        </p:grpSpPr>
        <p:grpSp>
          <p:nvGrpSpPr>
            <p:cNvPr id="5" name="Group 2051"/>
            <p:cNvGrpSpPr>
              <a:grpSpLocks/>
            </p:cNvGrpSpPr>
            <p:nvPr/>
          </p:nvGrpSpPr>
          <p:grpSpPr bwMode="auto">
            <a:xfrm>
              <a:off x="185" y="1604"/>
              <a:ext cx="449" cy="299"/>
              <a:chOff x="720" y="336"/>
              <a:chExt cx="624" cy="432"/>
            </a:xfrm>
          </p:grpSpPr>
          <p:sp>
            <p:nvSpPr>
              <p:cNvPr id="12" name="Rectangle 2052"/>
              <p:cNvSpPr>
                <a:spLocks noChangeArrowheads="1"/>
              </p:cNvSpPr>
              <p:nvPr/>
            </p:nvSpPr>
            <p:spPr bwMode="auto">
              <a:xfrm>
                <a:off x="720" y="336"/>
                <a:ext cx="384" cy="432"/>
              </a:xfrm>
              <a:prstGeom prst="rect">
                <a:avLst/>
              </a:prstGeom>
              <a:solidFill>
                <a:schemeClr val="folHlink"/>
              </a:solidFill>
              <a:ln w="9525">
                <a:noFill/>
                <a:miter lim="800000"/>
                <a:headEnd/>
                <a:tailEnd/>
              </a:ln>
              <a:effectLst/>
            </p:spPr>
            <p:txBody>
              <a:bodyPr wrap="none" anchor="ctr"/>
              <a:lstStyle/>
              <a:p>
                <a:pPr>
                  <a:defRPr/>
                </a:pPr>
                <a:endParaRPr lang="en-US"/>
              </a:p>
            </p:txBody>
          </p:sp>
          <p:sp>
            <p:nvSpPr>
              <p:cNvPr id="13" name="Rectangle 2053"/>
              <p:cNvSpPr>
                <a:spLocks noChangeArrowheads="1"/>
              </p:cNvSpPr>
              <p:nvPr/>
            </p:nvSpPr>
            <p:spPr bwMode="auto">
              <a:xfrm>
                <a:off x="1056" y="336"/>
                <a:ext cx="288" cy="432"/>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defRPr/>
                </a:pPr>
                <a:endParaRPr lang="en-US"/>
              </a:p>
            </p:txBody>
          </p:sp>
        </p:grpSp>
        <p:grpSp>
          <p:nvGrpSpPr>
            <p:cNvPr id="6" name="Group 2054"/>
            <p:cNvGrpSpPr>
              <a:grpSpLocks/>
            </p:cNvGrpSpPr>
            <p:nvPr/>
          </p:nvGrpSpPr>
          <p:grpSpPr bwMode="auto">
            <a:xfrm>
              <a:off x="263" y="1870"/>
              <a:ext cx="466" cy="299"/>
              <a:chOff x="912" y="2640"/>
              <a:chExt cx="672" cy="432"/>
            </a:xfrm>
          </p:grpSpPr>
          <p:sp>
            <p:nvSpPr>
              <p:cNvPr id="10" name="Rectangle 2055"/>
              <p:cNvSpPr>
                <a:spLocks noChangeArrowheads="1"/>
              </p:cNvSpPr>
              <p:nvPr/>
            </p:nvSpPr>
            <p:spPr bwMode="auto">
              <a:xfrm>
                <a:off x="912" y="2640"/>
                <a:ext cx="384" cy="432"/>
              </a:xfrm>
              <a:prstGeom prst="rect">
                <a:avLst/>
              </a:prstGeom>
              <a:solidFill>
                <a:schemeClr val="accent2"/>
              </a:solidFill>
              <a:ln w="9525">
                <a:noFill/>
                <a:miter lim="800000"/>
                <a:headEnd/>
                <a:tailEnd/>
              </a:ln>
              <a:effectLst/>
            </p:spPr>
            <p:txBody>
              <a:bodyPr wrap="none" anchor="ctr"/>
              <a:lstStyle/>
              <a:p>
                <a:pPr>
                  <a:defRPr/>
                </a:pPr>
                <a:endParaRPr lang="en-US"/>
              </a:p>
            </p:txBody>
          </p:sp>
          <p:sp>
            <p:nvSpPr>
              <p:cNvPr id="11" name="Rectangle 2056"/>
              <p:cNvSpPr>
                <a:spLocks noChangeArrowheads="1"/>
              </p:cNvSpPr>
              <p:nvPr/>
            </p:nvSpPr>
            <p:spPr bwMode="auto">
              <a:xfrm>
                <a:off x="1248" y="2640"/>
                <a:ext cx="336" cy="432"/>
              </a:xfrm>
              <a:prstGeom prst="rect">
                <a:avLst/>
              </a:prstGeom>
              <a:gradFill rotWithShape="0">
                <a:gsLst>
                  <a:gs pos="0">
                    <a:schemeClr val="accent2"/>
                  </a:gs>
                  <a:gs pos="100000">
                    <a:schemeClr val="bg1"/>
                  </a:gs>
                </a:gsLst>
                <a:lin ang="0" scaled="1"/>
              </a:gradFill>
              <a:ln w="9525">
                <a:noFill/>
                <a:miter lim="800000"/>
                <a:headEnd/>
                <a:tailEnd/>
              </a:ln>
              <a:effectLst/>
            </p:spPr>
            <p:txBody>
              <a:bodyPr wrap="none" anchor="ctr"/>
              <a:lstStyle/>
              <a:p>
                <a:pPr>
                  <a:defRPr/>
                </a:pPr>
                <a:endParaRPr lang="en-US"/>
              </a:p>
            </p:txBody>
          </p:sp>
        </p:grpSp>
        <p:sp>
          <p:nvSpPr>
            <p:cNvPr id="7" name="Rectangle 2057"/>
            <p:cNvSpPr>
              <a:spLocks noChangeArrowheads="1"/>
            </p:cNvSpPr>
            <p:nvPr/>
          </p:nvSpPr>
          <p:spPr bwMode="auto">
            <a:xfrm>
              <a:off x="0" y="1824"/>
              <a:ext cx="353" cy="266"/>
            </a:xfrm>
            <a:prstGeom prst="rect">
              <a:avLst/>
            </a:prstGeom>
            <a:gradFill rotWithShape="0">
              <a:gsLst>
                <a:gs pos="0">
                  <a:schemeClr val="bg1"/>
                </a:gs>
                <a:gs pos="100000">
                  <a:schemeClr val="hlink"/>
                </a:gs>
              </a:gsLst>
              <a:lin ang="18900000" scaled="1"/>
            </a:gradFill>
            <a:ln w="9525">
              <a:noFill/>
              <a:miter lim="800000"/>
              <a:headEnd/>
              <a:tailEnd/>
            </a:ln>
            <a:effectLst/>
          </p:spPr>
          <p:txBody>
            <a:bodyPr wrap="none" anchor="ctr"/>
            <a:lstStyle/>
            <a:p>
              <a:pPr>
                <a:defRPr/>
              </a:pPr>
              <a:endParaRPr lang="en-US"/>
            </a:p>
          </p:txBody>
        </p:sp>
        <p:sp>
          <p:nvSpPr>
            <p:cNvPr id="8" name="Rectangle 2058"/>
            <p:cNvSpPr>
              <a:spLocks noChangeArrowheads="1"/>
            </p:cNvSpPr>
            <p:nvPr/>
          </p:nvSpPr>
          <p:spPr bwMode="auto">
            <a:xfrm>
              <a:off x="400" y="1536"/>
              <a:ext cx="20" cy="663"/>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9" name="Rectangle 2059"/>
            <p:cNvSpPr>
              <a:spLocks noChangeArrowheads="1"/>
            </p:cNvSpPr>
            <p:nvPr/>
          </p:nvSpPr>
          <p:spPr bwMode="auto">
            <a:xfrm flipV="1">
              <a:off x="199" y="2054"/>
              <a:ext cx="5476" cy="35"/>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pPr>
                <a:defRPr/>
              </a:pPr>
              <a:endParaRPr lang="en-US"/>
            </a:p>
          </p:txBody>
        </p:sp>
      </p:grpSp>
      <p:sp>
        <p:nvSpPr>
          <p:cNvPr id="35852" name="Rectangle 2060"/>
          <p:cNvSpPr>
            <a:spLocks noGrp="1" noChangeArrowheads="1"/>
          </p:cNvSpPr>
          <p:nvPr>
            <p:ph type="ctrTitle"/>
          </p:nvPr>
        </p:nvSpPr>
        <p:spPr>
          <a:xfrm>
            <a:off x="990600" y="1828800"/>
            <a:ext cx="7772400" cy="1143000"/>
          </a:xfrm>
        </p:spPr>
        <p:txBody>
          <a:bodyPr/>
          <a:lstStyle>
            <a:lvl1pPr>
              <a:defRPr/>
            </a:lvl1pPr>
          </a:lstStyle>
          <a:p>
            <a:r>
              <a:rPr lang="en-US"/>
              <a:t>Click to edit Master title style</a:t>
            </a:r>
          </a:p>
        </p:txBody>
      </p:sp>
      <p:sp>
        <p:nvSpPr>
          <p:cNvPr id="35853" name="Rectangle 2061"/>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14" name="Rectangle 2062"/>
          <p:cNvSpPr>
            <a:spLocks noGrp="1" noChangeArrowheads="1"/>
          </p:cNvSpPr>
          <p:nvPr>
            <p:ph type="dt" sz="half" idx="10"/>
          </p:nvPr>
        </p:nvSpPr>
        <p:spPr>
          <a:xfrm>
            <a:off x="990600" y="6248400"/>
            <a:ext cx="1905000" cy="457200"/>
          </a:xfrm>
        </p:spPr>
        <p:txBody>
          <a:bodyPr/>
          <a:lstStyle>
            <a:lvl1pPr>
              <a:defRPr smtClean="0">
                <a:solidFill>
                  <a:schemeClr val="bg2"/>
                </a:solidFill>
              </a:defRPr>
            </a:lvl1pPr>
          </a:lstStyle>
          <a:p>
            <a:pPr>
              <a:defRPr/>
            </a:pPr>
            <a:endParaRPr lang="en-US"/>
          </a:p>
        </p:txBody>
      </p:sp>
      <p:sp>
        <p:nvSpPr>
          <p:cNvPr id="15" name="Rectangle 2063"/>
          <p:cNvSpPr>
            <a:spLocks noGrp="1" noChangeArrowheads="1"/>
          </p:cNvSpPr>
          <p:nvPr>
            <p:ph type="ftr" sz="quarter" idx="11"/>
          </p:nvPr>
        </p:nvSpPr>
        <p:spPr>
          <a:xfrm>
            <a:off x="3429000" y="6248400"/>
            <a:ext cx="2895600" cy="457200"/>
          </a:xfrm>
        </p:spPr>
        <p:txBody>
          <a:bodyPr/>
          <a:lstStyle>
            <a:lvl1pPr>
              <a:defRPr smtClean="0">
                <a:solidFill>
                  <a:schemeClr val="bg2"/>
                </a:solidFill>
              </a:defRPr>
            </a:lvl1pPr>
          </a:lstStyle>
          <a:p>
            <a:pPr>
              <a:defRPr/>
            </a:pPr>
            <a:endParaRPr lang="en-US"/>
          </a:p>
        </p:txBody>
      </p:sp>
      <p:sp>
        <p:nvSpPr>
          <p:cNvPr id="16" name="Rectangle 2064"/>
          <p:cNvSpPr>
            <a:spLocks noGrp="1" noChangeArrowheads="1"/>
          </p:cNvSpPr>
          <p:nvPr>
            <p:ph type="sldNum" sz="quarter" idx="12"/>
          </p:nvPr>
        </p:nvSpPr>
        <p:spPr>
          <a:xfrm>
            <a:off x="6858000" y="6248400"/>
            <a:ext cx="1905000" cy="457200"/>
          </a:xfrm>
        </p:spPr>
        <p:txBody>
          <a:bodyPr/>
          <a:lstStyle>
            <a:lvl1pPr>
              <a:defRPr smtClean="0">
                <a:solidFill>
                  <a:schemeClr val="bg2"/>
                </a:solidFill>
              </a:defRPr>
            </a:lvl1pPr>
          </a:lstStyle>
          <a:p>
            <a:pPr>
              <a:defRPr/>
            </a:pPr>
            <a:fld id="{F4C5CD1E-00C1-470D-B277-A724AC329247}"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A7C75B99-E42A-4796-93E2-5ED9DAAB3F8E}"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04050" y="617538"/>
            <a:ext cx="1951038" cy="55149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150938" y="617538"/>
            <a:ext cx="5700712" cy="55149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414A054C-9BB8-4AEF-843A-2A8F0F6C3C45}"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lipArtAndTx" preserve="1">
  <p:cSld name="Title, Clip 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1150938" y="617538"/>
            <a:ext cx="7793037" cy="1143000"/>
          </a:xfrm>
        </p:spPr>
        <p:txBody>
          <a:bodyPr/>
          <a:lstStyle/>
          <a:p>
            <a:r>
              <a:rPr lang="en-US" smtClean="0"/>
              <a:t>Click to edit Master title style</a:t>
            </a:r>
            <a:endParaRPr lang="en-US"/>
          </a:p>
        </p:txBody>
      </p:sp>
      <p:sp>
        <p:nvSpPr>
          <p:cNvPr id="3" name="ClipArt Placeholder 2"/>
          <p:cNvSpPr>
            <a:spLocks noGrp="1"/>
          </p:cNvSpPr>
          <p:nvPr>
            <p:ph type="clipArt" sz="half" idx="1"/>
          </p:nvPr>
        </p:nvSpPr>
        <p:spPr>
          <a:xfrm>
            <a:off x="1182688" y="2017713"/>
            <a:ext cx="3810000" cy="4114800"/>
          </a:xfrm>
        </p:spPr>
        <p:txBody>
          <a:bodyPr/>
          <a:lstStyle/>
          <a:p>
            <a:pPr lvl="0"/>
            <a:endParaRPr lang="en-US" noProof="0" smtClean="0"/>
          </a:p>
        </p:txBody>
      </p:sp>
      <p:sp>
        <p:nvSpPr>
          <p:cNvPr id="4" name="Text Placeholder 3"/>
          <p:cNvSpPr>
            <a:spLocks noGrp="1"/>
          </p:cNvSpPr>
          <p:nvPr>
            <p:ph type="body" sz="half" idx="2"/>
          </p:nvPr>
        </p:nvSpPr>
        <p:spPr>
          <a:xfrm>
            <a:off x="5145088" y="2017713"/>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17689DAC-20AE-4186-8F1D-9BD7E3A880BE}"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1150938" y="617538"/>
            <a:ext cx="7793037"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1182688" y="2017713"/>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5145088" y="2017713"/>
            <a:ext cx="3810000" cy="4114800"/>
          </a:xfrm>
        </p:spPr>
        <p:txBody>
          <a:bodyPr/>
          <a:lstStyle/>
          <a:p>
            <a:pPr lvl="0"/>
            <a:endParaRPr lang="en-US" noProof="0" smtClean="0"/>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04D821CA-4B2C-4FD4-8881-93275EC82AEB}"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74B9B2F7-5615-4D3F-9171-5B3B4E9F1AD5}"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67DD38D3-305A-46E8-9FAF-291F60365F85}"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1826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450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3AD450E1-2ECD-4676-92F5-B210C2C1FAFF}"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1"/>
          <p:cNvSpPr>
            <a:spLocks noGrp="1" noChangeArrowheads="1"/>
          </p:cNvSpPr>
          <p:nvPr>
            <p:ph type="dt" sz="half" idx="10"/>
          </p:nvPr>
        </p:nvSpPr>
        <p:spPr>
          <a:ln/>
        </p:spPr>
        <p:txBody>
          <a:bodyPr/>
          <a:lstStyle>
            <a:lvl1pPr>
              <a:defRPr/>
            </a:lvl1pPr>
          </a:lstStyle>
          <a:p>
            <a:pPr>
              <a:defRPr/>
            </a:pPr>
            <a:endParaRPr lang="en-US"/>
          </a:p>
        </p:txBody>
      </p:sp>
      <p:sp>
        <p:nvSpPr>
          <p:cNvPr id="8" name="Rectangle 12"/>
          <p:cNvSpPr>
            <a:spLocks noGrp="1" noChangeArrowheads="1"/>
          </p:cNvSpPr>
          <p:nvPr>
            <p:ph type="ftr" sz="quarter" idx="11"/>
          </p:nvPr>
        </p:nvSpPr>
        <p:spPr>
          <a:ln/>
        </p:spPr>
        <p:txBody>
          <a:bodyPr/>
          <a:lstStyle>
            <a:lvl1pPr>
              <a:defRPr/>
            </a:lvl1pPr>
          </a:lstStyle>
          <a:p>
            <a:pPr>
              <a:defRPr/>
            </a:pPr>
            <a:endParaRPr lang="en-US"/>
          </a:p>
        </p:txBody>
      </p:sp>
      <p:sp>
        <p:nvSpPr>
          <p:cNvPr id="9" name="Rectangle 13"/>
          <p:cNvSpPr>
            <a:spLocks noGrp="1" noChangeArrowheads="1"/>
          </p:cNvSpPr>
          <p:nvPr>
            <p:ph type="sldNum" sz="quarter" idx="12"/>
          </p:nvPr>
        </p:nvSpPr>
        <p:spPr>
          <a:ln/>
        </p:spPr>
        <p:txBody>
          <a:bodyPr/>
          <a:lstStyle>
            <a:lvl1pPr>
              <a:defRPr/>
            </a:lvl1pPr>
          </a:lstStyle>
          <a:p>
            <a:pPr>
              <a:defRPr/>
            </a:pPr>
            <a:fld id="{52EDAAD9-E3C7-4BDF-9A1B-182E87F27E38}"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1"/>
          <p:cNvSpPr>
            <a:spLocks noGrp="1" noChangeArrowheads="1"/>
          </p:cNvSpPr>
          <p:nvPr>
            <p:ph type="dt" sz="half" idx="10"/>
          </p:nvPr>
        </p:nvSpPr>
        <p:spPr>
          <a:ln/>
        </p:spPr>
        <p:txBody>
          <a:bodyPr/>
          <a:lstStyle>
            <a:lvl1pPr>
              <a:defRPr/>
            </a:lvl1pPr>
          </a:lstStyle>
          <a:p>
            <a:pPr>
              <a:defRPr/>
            </a:pPr>
            <a:endParaRPr lang="en-US"/>
          </a:p>
        </p:txBody>
      </p:sp>
      <p:sp>
        <p:nvSpPr>
          <p:cNvPr id="4" name="Rectangle 12"/>
          <p:cNvSpPr>
            <a:spLocks noGrp="1" noChangeArrowheads="1"/>
          </p:cNvSpPr>
          <p:nvPr>
            <p:ph type="ftr" sz="quarter" idx="11"/>
          </p:nvPr>
        </p:nvSpPr>
        <p:spPr>
          <a:ln/>
        </p:spPr>
        <p:txBody>
          <a:bodyPr/>
          <a:lstStyle>
            <a:lvl1pPr>
              <a:defRPr/>
            </a:lvl1pPr>
          </a:lstStyle>
          <a:p>
            <a:pPr>
              <a:defRPr/>
            </a:pPr>
            <a:endParaRPr lang="en-US"/>
          </a:p>
        </p:txBody>
      </p:sp>
      <p:sp>
        <p:nvSpPr>
          <p:cNvPr id="5" name="Rectangle 13"/>
          <p:cNvSpPr>
            <a:spLocks noGrp="1" noChangeArrowheads="1"/>
          </p:cNvSpPr>
          <p:nvPr>
            <p:ph type="sldNum" sz="quarter" idx="12"/>
          </p:nvPr>
        </p:nvSpPr>
        <p:spPr>
          <a:ln/>
        </p:spPr>
        <p:txBody>
          <a:bodyPr/>
          <a:lstStyle>
            <a:lvl1pPr>
              <a:defRPr/>
            </a:lvl1pPr>
          </a:lstStyle>
          <a:p>
            <a:pPr>
              <a:defRPr/>
            </a:pPr>
            <a:fld id="{752A8DB9-0EEC-424B-B012-9B86E25CE90C}"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1"/>
          <p:cNvSpPr>
            <a:spLocks noGrp="1" noChangeArrowheads="1"/>
          </p:cNvSpPr>
          <p:nvPr>
            <p:ph type="dt" sz="half" idx="10"/>
          </p:nvPr>
        </p:nvSpPr>
        <p:spPr>
          <a:ln/>
        </p:spPr>
        <p:txBody>
          <a:bodyPr/>
          <a:lstStyle>
            <a:lvl1pPr>
              <a:defRPr/>
            </a:lvl1pPr>
          </a:lstStyle>
          <a:p>
            <a:pPr>
              <a:defRPr/>
            </a:pPr>
            <a:endParaRPr lang="en-US"/>
          </a:p>
        </p:txBody>
      </p:sp>
      <p:sp>
        <p:nvSpPr>
          <p:cNvPr id="3" name="Rectangle 12"/>
          <p:cNvSpPr>
            <a:spLocks noGrp="1" noChangeArrowheads="1"/>
          </p:cNvSpPr>
          <p:nvPr>
            <p:ph type="ftr" sz="quarter" idx="11"/>
          </p:nvPr>
        </p:nvSpPr>
        <p:spPr>
          <a:ln/>
        </p:spPr>
        <p:txBody>
          <a:bodyPr/>
          <a:lstStyle>
            <a:lvl1pPr>
              <a:defRPr/>
            </a:lvl1pPr>
          </a:lstStyle>
          <a:p>
            <a:pPr>
              <a:defRPr/>
            </a:pPr>
            <a:endParaRPr lang="en-US"/>
          </a:p>
        </p:txBody>
      </p:sp>
      <p:sp>
        <p:nvSpPr>
          <p:cNvPr id="4" name="Rectangle 13"/>
          <p:cNvSpPr>
            <a:spLocks noGrp="1" noChangeArrowheads="1"/>
          </p:cNvSpPr>
          <p:nvPr>
            <p:ph type="sldNum" sz="quarter" idx="12"/>
          </p:nvPr>
        </p:nvSpPr>
        <p:spPr>
          <a:ln/>
        </p:spPr>
        <p:txBody>
          <a:bodyPr/>
          <a:lstStyle>
            <a:lvl1pPr>
              <a:defRPr/>
            </a:lvl1pPr>
          </a:lstStyle>
          <a:p>
            <a:pPr>
              <a:defRPr/>
            </a:pPr>
            <a:fld id="{57E30A35-1588-49F5-83F0-8D86BD4AE44F}"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81C056A3-2967-4856-B56E-52A83BB07D63}"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E2F6822C-1EA7-4864-B0BB-F2F01514A9FB}"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4818" name="Rectangle 2"/>
          <p:cNvSpPr>
            <a:spLocks noChangeArrowheads="1"/>
          </p:cNvSpPr>
          <p:nvPr/>
        </p:nvSpPr>
        <p:spPr bwMode="ltGray">
          <a:xfrm>
            <a:off x="417513" y="1098550"/>
            <a:ext cx="438150" cy="474663"/>
          </a:xfrm>
          <a:prstGeom prst="rect">
            <a:avLst/>
          </a:prstGeom>
          <a:solidFill>
            <a:schemeClr val="accent2"/>
          </a:solidFill>
          <a:ln w="9525">
            <a:noFill/>
            <a:miter lim="800000"/>
            <a:headEnd/>
            <a:tailEnd/>
          </a:ln>
          <a:effectLst/>
        </p:spPr>
        <p:txBody>
          <a:bodyPr wrap="none" anchor="ctr"/>
          <a:lstStyle/>
          <a:p>
            <a:pPr algn="ctr">
              <a:defRPr/>
            </a:pPr>
            <a:endParaRPr kumimoji="1" lang="en-US"/>
          </a:p>
        </p:txBody>
      </p:sp>
      <p:sp>
        <p:nvSpPr>
          <p:cNvPr id="34819" name="Rectangle 3"/>
          <p:cNvSpPr>
            <a:spLocks noChangeArrowheads="1"/>
          </p:cNvSpPr>
          <p:nvPr/>
        </p:nvSpPr>
        <p:spPr bwMode="ltGray">
          <a:xfrm>
            <a:off x="800100" y="1098550"/>
            <a:ext cx="328613" cy="474663"/>
          </a:xfrm>
          <a:prstGeom prst="rect">
            <a:avLst/>
          </a:prstGeom>
          <a:gradFill rotWithShape="0">
            <a:gsLst>
              <a:gs pos="0">
                <a:schemeClr val="accent2"/>
              </a:gs>
              <a:gs pos="100000">
                <a:schemeClr val="bg1"/>
              </a:gs>
            </a:gsLst>
            <a:lin ang="0" scaled="1"/>
          </a:gradFill>
          <a:ln w="9525">
            <a:noFill/>
            <a:miter lim="800000"/>
            <a:headEnd/>
            <a:tailEnd/>
          </a:ln>
          <a:effectLst/>
        </p:spPr>
        <p:txBody>
          <a:bodyPr wrap="none" anchor="ctr"/>
          <a:lstStyle/>
          <a:p>
            <a:pPr algn="ctr">
              <a:defRPr/>
            </a:pPr>
            <a:endParaRPr kumimoji="1" lang="en-US"/>
          </a:p>
        </p:txBody>
      </p:sp>
      <p:sp>
        <p:nvSpPr>
          <p:cNvPr id="34820" name="Rectangle 4"/>
          <p:cNvSpPr>
            <a:spLocks noChangeArrowheads="1"/>
          </p:cNvSpPr>
          <p:nvPr/>
        </p:nvSpPr>
        <p:spPr bwMode="ltGray">
          <a:xfrm>
            <a:off x="541338" y="1520825"/>
            <a:ext cx="422275" cy="474663"/>
          </a:xfrm>
          <a:prstGeom prst="rect">
            <a:avLst/>
          </a:prstGeom>
          <a:solidFill>
            <a:schemeClr val="folHlink"/>
          </a:solidFill>
          <a:ln w="9525">
            <a:noFill/>
            <a:miter lim="800000"/>
            <a:headEnd/>
            <a:tailEnd/>
          </a:ln>
          <a:effectLst/>
        </p:spPr>
        <p:txBody>
          <a:bodyPr wrap="none" anchor="ctr"/>
          <a:lstStyle/>
          <a:p>
            <a:pPr algn="ctr">
              <a:defRPr/>
            </a:pPr>
            <a:endParaRPr kumimoji="1" lang="en-US"/>
          </a:p>
        </p:txBody>
      </p:sp>
      <p:sp>
        <p:nvSpPr>
          <p:cNvPr id="34821" name="Rectangle 5"/>
          <p:cNvSpPr>
            <a:spLocks noChangeArrowheads="1"/>
          </p:cNvSpPr>
          <p:nvPr/>
        </p:nvSpPr>
        <p:spPr bwMode="ltGray">
          <a:xfrm>
            <a:off x="911225" y="1520825"/>
            <a:ext cx="368300" cy="474663"/>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lgn="ctr">
              <a:defRPr/>
            </a:pPr>
            <a:endParaRPr kumimoji="1" lang="en-US"/>
          </a:p>
        </p:txBody>
      </p:sp>
      <p:sp>
        <p:nvSpPr>
          <p:cNvPr id="34822" name="Rectangle 6"/>
          <p:cNvSpPr>
            <a:spLocks noChangeArrowheads="1"/>
          </p:cNvSpPr>
          <p:nvPr/>
        </p:nvSpPr>
        <p:spPr bwMode="ltGray">
          <a:xfrm>
            <a:off x="127000" y="1447800"/>
            <a:ext cx="560388" cy="422275"/>
          </a:xfrm>
          <a:prstGeom prst="rect">
            <a:avLst/>
          </a:prstGeom>
          <a:gradFill rotWithShape="0">
            <a:gsLst>
              <a:gs pos="0">
                <a:schemeClr val="bg1"/>
              </a:gs>
              <a:gs pos="100000">
                <a:schemeClr val="hlink"/>
              </a:gs>
            </a:gsLst>
            <a:lin ang="18900000" scaled="1"/>
          </a:gradFill>
          <a:ln w="9525">
            <a:noFill/>
            <a:miter lim="800000"/>
            <a:headEnd/>
            <a:tailEnd/>
          </a:ln>
          <a:effectLst/>
        </p:spPr>
        <p:txBody>
          <a:bodyPr wrap="none" anchor="ctr"/>
          <a:lstStyle/>
          <a:p>
            <a:pPr algn="ctr">
              <a:defRPr/>
            </a:pPr>
            <a:endParaRPr kumimoji="1" lang="en-US"/>
          </a:p>
        </p:txBody>
      </p:sp>
      <p:sp>
        <p:nvSpPr>
          <p:cNvPr id="34823" name="Rectangle 7"/>
          <p:cNvSpPr>
            <a:spLocks noChangeArrowheads="1"/>
          </p:cNvSpPr>
          <p:nvPr/>
        </p:nvSpPr>
        <p:spPr bwMode="gray">
          <a:xfrm>
            <a:off x="762000" y="990600"/>
            <a:ext cx="31750" cy="1052513"/>
          </a:xfrm>
          <a:prstGeom prst="rect">
            <a:avLst/>
          </a:prstGeom>
          <a:solidFill>
            <a:schemeClr val="bg2"/>
          </a:solidFill>
          <a:ln w="9525">
            <a:noFill/>
            <a:miter lim="800000"/>
            <a:headEnd/>
            <a:tailEnd/>
          </a:ln>
          <a:effectLst/>
        </p:spPr>
        <p:txBody>
          <a:bodyPr wrap="none" anchor="ctr"/>
          <a:lstStyle/>
          <a:p>
            <a:pPr algn="ctr">
              <a:defRPr/>
            </a:pPr>
            <a:endParaRPr kumimoji="1" lang="en-US"/>
          </a:p>
        </p:txBody>
      </p:sp>
      <p:sp>
        <p:nvSpPr>
          <p:cNvPr id="34824" name="Rectangle 8"/>
          <p:cNvSpPr>
            <a:spLocks noChangeArrowheads="1"/>
          </p:cNvSpPr>
          <p:nvPr/>
        </p:nvSpPr>
        <p:spPr bwMode="gray">
          <a:xfrm>
            <a:off x="442913" y="1781175"/>
            <a:ext cx="8226425" cy="31750"/>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pPr algn="ctr">
              <a:defRPr/>
            </a:pPr>
            <a:endParaRPr kumimoji="1" lang="en-US"/>
          </a:p>
        </p:txBody>
      </p:sp>
      <p:sp>
        <p:nvSpPr>
          <p:cNvPr id="1033" name="Rectangle 9"/>
          <p:cNvSpPr>
            <a:spLocks noGrp="1" noChangeArrowheads="1"/>
          </p:cNvSpPr>
          <p:nvPr>
            <p:ph type="title"/>
          </p:nvPr>
        </p:nvSpPr>
        <p:spPr bwMode="auto">
          <a:xfrm>
            <a:off x="1150938" y="617538"/>
            <a:ext cx="7793037" cy="11430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34" name="Rectangle 10"/>
          <p:cNvSpPr>
            <a:spLocks noGrp="1" noChangeArrowheads="1"/>
          </p:cNvSpPr>
          <p:nvPr>
            <p:ph type="body" idx="1"/>
          </p:nvPr>
        </p:nvSpPr>
        <p:spPr bwMode="auto">
          <a:xfrm>
            <a:off x="1182688" y="2017713"/>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4827" name="Rectangle 11"/>
          <p:cNvSpPr>
            <a:spLocks noGrp="1" noChangeArrowheads="1"/>
          </p:cNvSpPr>
          <p:nvPr>
            <p:ph type="dt" sz="half" idx="2"/>
          </p:nvPr>
        </p:nvSpPr>
        <p:spPr bwMode="auto">
          <a:xfrm>
            <a:off x="914400" y="63246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smtClean="0"/>
            </a:lvl1pPr>
          </a:lstStyle>
          <a:p>
            <a:pPr>
              <a:defRPr/>
            </a:pPr>
            <a:endParaRPr lang="en-US"/>
          </a:p>
        </p:txBody>
      </p:sp>
      <p:sp>
        <p:nvSpPr>
          <p:cNvPr id="34828" name="Rectangle 12"/>
          <p:cNvSpPr>
            <a:spLocks noGrp="1" noChangeArrowheads="1"/>
          </p:cNvSpPr>
          <p:nvPr>
            <p:ph type="ftr" sz="quarter" idx="3"/>
          </p:nvPr>
        </p:nvSpPr>
        <p:spPr bwMode="auto">
          <a:xfrm>
            <a:off x="3352800" y="63246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400" smtClean="0"/>
            </a:lvl1pPr>
          </a:lstStyle>
          <a:p>
            <a:pPr>
              <a:defRPr/>
            </a:pPr>
            <a:endParaRPr lang="en-US"/>
          </a:p>
        </p:txBody>
      </p:sp>
      <p:sp>
        <p:nvSpPr>
          <p:cNvPr id="34829" name="Rectangle 13"/>
          <p:cNvSpPr>
            <a:spLocks noGrp="1" noChangeArrowheads="1"/>
          </p:cNvSpPr>
          <p:nvPr>
            <p:ph type="sldNum" sz="quarter" idx="4"/>
          </p:nvPr>
        </p:nvSpPr>
        <p:spPr bwMode="auto">
          <a:xfrm>
            <a:off x="6781800" y="63246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smtClean="0"/>
            </a:lvl1pPr>
          </a:lstStyle>
          <a:p>
            <a:pPr>
              <a:defRPr/>
            </a:pPr>
            <a:fld id="{70BF068C-2645-471D-A547-5C1C92AE2547}"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76"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74" r:id="rId12"/>
    <p:sldLayoutId id="2147483675" r:id="rId13"/>
  </p:sldLayoutIdLst>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ahoma" pitchFamily="34" charset="0"/>
        </a:defRPr>
      </a:lvl2pPr>
      <a:lvl3pPr algn="l" rtl="0" eaLnBrk="0" fontAlgn="base" hangingPunct="0">
        <a:spcBef>
          <a:spcPct val="0"/>
        </a:spcBef>
        <a:spcAft>
          <a:spcPct val="0"/>
        </a:spcAft>
        <a:defRPr sz="4400">
          <a:solidFill>
            <a:schemeClr val="tx2"/>
          </a:solidFill>
          <a:latin typeface="Tahoma" pitchFamily="34" charset="0"/>
        </a:defRPr>
      </a:lvl3pPr>
      <a:lvl4pPr algn="l" rtl="0" eaLnBrk="0" fontAlgn="base" hangingPunct="0">
        <a:spcBef>
          <a:spcPct val="0"/>
        </a:spcBef>
        <a:spcAft>
          <a:spcPct val="0"/>
        </a:spcAft>
        <a:defRPr sz="4400">
          <a:solidFill>
            <a:schemeClr val="tx2"/>
          </a:solidFill>
          <a:latin typeface="Tahoma" pitchFamily="34" charset="0"/>
        </a:defRPr>
      </a:lvl4pPr>
      <a:lvl5pPr algn="l" rtl="0" eaLnBrk="0" fontAlgn="base" hangingPunct="0">
        <a:spcBef>
          <a:spcPct val="0"/>
        </a:spcBef>
        <a:spcAft>
          <a:spcPct val="0"/>
        </a:spcAft>
        <a:defRPr sz="4400">
          <a:solidFill>
            <a:schemeClr val="tx2"/>
          </a:solidFill>
          <a:latin typeface="Tahoma" pitchFamily="34" charset="0"/>
        </a:defRPr>
      </a:lvl5pPr>
      <a:lvl6pPr marL="457200" algn="l" rtl="0" fontAlgn="base">
        <a:spcBef>
          <a:spcPct val="0"/>
        </a:spcBef>
        <a:spcAft>
          <a:spcPct val="0"/>
        </a:spcAft>
        <a:defRPr sz="4400">
          <a:solidFill>
            <a:schemeClr val="tx2"/>
          </a:solidFill>
          <a:latin typeface="Tahoma" pitchFamily="34" charset="0"/>
        </a:defRPr>
      </a:lvl6pPr>
      <a:lvl7pPr marL="914400" algn="l" rtl="0" fontAlgn="base">
        <a:spcBef>
          <a:spcPct val="0"/>
        </a:spcBef>
        <a:spcAft>
          <a:spcPct val="0"/>
        </a:spcAft>
        <a:defRPr sz="4400">
          <a:solidFill>
            <a:schemeClr val="tx2"/>
          </a:solidFill>
          <a:latin typeface="Tahoma" pitchFamily="34" charset="0"/>
        </a:defRPr>
      </a:lvl7pPr>
      <a:lvl8pPr marL="1371600" algn="l" rtl="0" fontAlgn="base">
        <a:spcBef>
          <a:spcPct val="0"/>
        </a:spcBef>
        <a:spcAft>
          <a:spcPct val="0"/>
        </a:spcAft>
        <a:defRPr sz="4400">
          <a:solidFill>
            <a:schemeClr val="tx2"/>
          </a:solidFill>
          <a:latin typeface="Tahoma" pitchFamily="34" charset="0"/>
        </a:defRPr>
      </a:lvl8pPr>
      <a:lvl9pPr marL="1828800" algn="l" rtl="0" fontAlgn="base">
        <a:spcBef>
          <a:spcPct val="0"/>
        </a:spcBef>
        <a:spcAft>
          <a:spcPct val="0"/>
        </a:spcAft>
        <a:defRPr sz="4400">
          <a:solidFill>
            <a:schemeClr val="tx2"/>
          </a:solidFill>
          <a:latin typeface="Tahoma" pitchFamily="34" charset="0"/>
        </a:defRPr>
      </a:lvl9pPr>
    </p:titleStyle>
    <p:bodyStyle>
      <a:lvl1pPr marL="342900" indent="-342900" algn="l" rtl="0" eaLnBrk="0" fontAlgn="base" hangingPunct="0">
        <a:spcBef>
          <a:spcPct val="20000"/>
        </a:spcBef>
        <a:spcAft>
          <a:spcPct val="0"/>
        </a:spcAft>
        <a:buClr>
          <a:schemeClr val="folHlink"/>
        </a:buClr>
        <a:buSzPct val="60000"/>
        <a:buFont typeface="Wingdings"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hlink"/>
        </a:buClr>
        <a:buSzPct val="55000"/>
        <a:buFont typeface="Wingdings" pitchFamily="2" charset="2"/>
        <a:buChar char="n"/>
        <a:defRPr sz="2800">
          <a:solidFill>
            <a:schemeClr val="tx1"/>
          </a:solidFill>
          <a:latin typeface="+mn-lt"/>
        </a:defRPr>
      </a:lvl2pPr>
      <a:lvl3pPr marL="1143000" indent="-228600" algn="l" rtl="0" eaLnBrk="0" fontAlgn="base" hangingPunct="0">
        <a:spcBef>
          <a:spcPct val="20000"/>
        </a:spcBef>
        <a:spcAft>
          <a:spcPct val="0"/>
        </a:spcAft>
        <a:buClr>
          <a:schemeClr val="folHlink"/>
        </a:buClr>
        <a:buSzPct val="50000"/>
        <a:buFont typeface="Wingdings" pitchFamily="2" charset="2"/>
        <a:buChar char="n"/>
        <a:defRPr sz="2400">
          <a:solidFill>
            <a:schemeClr val="tx1"/>
          </a:solidFill>
          <a:latin typeface="+mn-lt"/>
        </a:defRPr>
      </a:lvl3pPr>
      <a:lvl4pPr marL="1600200" indent="-228600" algn="l" rtl="0" eaLnBrk="0" fontAlgn="base" hangingPunct="0">
        <a:spcBef>
          <a:spcPct val="20000"/>
        </a:spcBef>
        <a:spcAft>
          <a:spcPct val="0"/>
        </a:spcAft>
        <a:buClr>
          <a:schemeClr val="accent2"/>
        </a:buClr>
        <a:buSzPct val="55000"/>
        <a:buFont typeface="Wingdings" pitchFamily="2" charset="2"/>
        <a:buChar char="n"/>
        <a:defRPr sz="2000">
          <a:solidFill>
            <a:schemeClr val="tx1"/>
          </a:solidFill>
          <a:latin typeface="+mn-lt"/>
        </a:defRPr>
      </a:lvl4pPr>
      <a:lvl5pPr marL="2057400" indent="-228600" algn="l" rtl="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mn-lt"/>
        </a:defRPr>
      </a:lvl5pPr>
      <a:lvl6pPr marL="25146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6pPr>
      <a:lvl7pPr marL="29718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7pPr>
      <a:lvl8pPr marL="34290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8pPr>
      <a:lvl9pPr marL="38862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audio" Target="../media/audio2.wav"/><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audio" Target="../media/audio1.wav"/><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pPr eaLnBrk="1" hangingPunct="1"/>
            <a:r>
              <a:rPr lang="en-US" smtClean="0">
                <a:solidFill>
                  <a:schemeClr val="hlink"/>
                </a:solidFill>
              </a:rPr>
              <a:t>ASUHAN KEPERAWATAN KLIEN DENGAN HALUSINASI</a:t>
            </a:r>
          </a:p>
        </p:txBody>
      </p:sp>
      <p:sp>
        <p:nvSpPr>
          <p:cNvPr id="2051" name="Rectangle 3"/>
          <p:cNvSpPr>
            <a:spLocks noGrp="1" noChangeArrowheads="1"/>
          </p:cNvSpPr>
          <p:nvPr>
            <p:ph type="subTitle" idx="1"/>
          </p:nvPr>
        </p:nvSpPr>
        <p:spPr/>
        <p:txBody>
          <a:bodyPr/>
          <a:lstStyle/>
          <a:p>
            <a:pPr eaLnBrk="1" hangingPunct="1"/>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grpId="0" nodeType="clickEffect">
                                  <p:stCondLst>
                                    <p:cond delay="0"/>
                                  </p:stCondLst>
                                  <p:childTnLst>
                                    <p:set>
                                      <p:cBhvr>
                                        <p:cTn id="6" dur="1" fill="hold">
                                          <p:stCondLst>
                                            <p:cond delay="0"/>
                                          </p:stCondLst>
                                        </p:cTn>
                                        <p:tgtEl>
                                          <p:spTgt spid="2050"/>
                                        </p:tgtEl>
                                        <p:attrNameLst>
                                          <p:attrName>style.visibility</p:attrName>
                                        </p:attrNameLst>
                                      </p:cBhvr>
                                      <p:to>
                                        <p:strVal val="visible"/>
                                      </p:to>
                                    </p:set>
                                    <p:anim calcmode="lin" valueType="num">
                                      <p:cBhvr>
                                        <p:cTn id="7" dur="1000" fill="hold"/>
                                        <p:tgtEl>
                                          <p:spTgt spid="2050"/>
                                        </p:tgtEl>
                                        <p:attrNameLst>
                                          <p:attrName>ppt_w</p:attrName>
                                        </p:attrNameLst>
                                      </p:cBhvr>
                                      <p:tavLst>
                                        <p:tav tm="0">
                                          <p:val>
                                            <p:fltVal val="0"/>
                                          </p:val>
                                        </p:tav>
                                        <p:tav tm="100000">
                                          <p:val>
                                            <p:strVal val="#ppt_w"/>
                                          </p:val>
                                        </p:tav>
                                      </p:tavLst>
                                    </p:anim>
                                    <p:anim calcmode="lin" valueType="num">
                                      <p:cBhvr>
                                        <p:cTn id="8" dur="1000" fill="hold"/>
                                        <p:tgtEl>
                                          <p:spTgt spid="2050"/>
                                        </p:tgtEl>
                                        <p:attrNameLst>
                                          <p:attrName>ppt_h</p:attrName>
                                        </p:attrNameLst>
                                      </p:cBhvr>
                                      <p:tavLst>
                                        <p:tav tm="0">
                                          <p:val>
                                            <p:fltVal val="0"/>
                                          </p:val>
                                        </p:tav>
                                        <p:tav tm="100000">
                                          <p:val>
                                            <p:strVal val="#ppt_h"/>
                                          </p:val>
                                        </p:tav>
                                      </p:tavLst>
                                    </p:anim>
                                    <p:anim calcmode="lin" valueType="num">
                                      <p:cBhvr>
                                        <p:cTn id="9" dur="1000" fill="hold"/>
                                        <p:tgtEl>
                                          <p:spTgt spid="2050"/>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2050"/>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0" grpId="0" autoUpdateAnimBg="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Oval 2"/>
          <p:cNvSpPr>
            <a:spLocks noChangeArrowheads="1"/>
          </p:cNvSpPr>
          <p:nvPr/>
        </p:nvSpPr>
        <p:spPr bwMode="auto">
          <a:xfrm>
            <a:off x="609600" y="1981200"/>
            <a:ext cx="2438400" cy="1219200"/>
          </a:xfrm>
          <a:prstGeom prst="ellipse">
            <a:avLst/>
          </a:prstGeom>
          <a:solidFill>
            <a:srgbClr val="FFFF00"/>
          </a:solidFill>
          <a:ln w="38100">
            <a:solidFill>
              <a:schemeClr val="tx1"/>
            </a:solidFill>
            <a:round/>
            <a:headEnd/>
            <a:tailEnd/>
          </a:ln>
        </p:spPr>
        <p:txBody>
          <a:bodyPr wrap="none" anchor="ctr"/>
          <a:lstStyle/>
          <a:p>
            <a:pPr algn="ctr"/>
            <a:r>
              <a:rPr lang="en-US">
                <a:latin typeface="Times New Roman" pitchFamily="18" charset="0"/>
              </a:rPr>
              <a:t>Pengkajian</a:t>
            </a:r>
          </a:p>
        </p:txBody>
      </p:sp>
      <p:sp>
        <p:nvSpPr>
          <p:cNvPr id="12291" name="Text Box 4"/>
          <p:cNvSpPr txBox="1">
            <a:spLocks noChangeArrowheads="1"/>
          </p:cNvSpPr>
          <p:nvPr/>
        </p:nvSpPr>
        <p:spPr bwMode="auto">
          <a:xfrm>
            <a:off x="4022725" y="269875"/>
            <a:ext cx="2595563" cy="1520825"/>
          </a:xfrm>
          <a:prstGeom prst="rect">
            <a:avLst/>
          </a:prstGeom>
          <a:noFill/>
          <a:ln w="9525">
            <a:noFill/>
            <a:miter lim="800000"/>
            <a:headEnd/>
            <a:tailEnd/>
          </a:ln>
        </p:spPr>
        <p:txBody>
          <a:bodyPr wrap="none">
            <a:spAutoFit/>
          </a:bodyPr>
          <a:lstStyle/>
          <a:p>
            <a:r>
              <a:rPr lang="en-US">
                <a:latin typeface="Times New Roman" pitchFamily="18" charset="0"/>
              </a:rPr>
              <a:t>Faktor predisposisi:</a:t>
            </a:r>
          </a:p>
          <a:p>
            <a:pPr>
              <a:buFontTx/>
              <a:buChar char="•"/>
            </a:pPr>
            <a:r>
              <a:rPr lang="en-US" sz="1400">
                <a:latin typeface="Times New Roman" pitchFamily="18" charset="0"/>
              </a:rPr>
              <a:t> Faktor genetis</a:t>
            </a:r>
          </a:p>
          <a:p>
            <a:pPr>
              <a:buFontTx/>
              <a:buChar char="•"/>
            </a:pPr>
            <a:r>
              <a:rPr lang="en-US" sz="1400">
                <a:latin typeface="Times New Roman" pitchFamily="18" charset="0"/>
              </a:rPr>
              <a:t> F. neurobiologi</a:t>
            </a:r>
          </a:p>
          <a:p>
            <a:pPr>
              <a:buFontTx/>
              <a:buChar char="•"/>
            </a:pPr>
            <a:r>
              <a:rPr lang="en-US" sz="1400">
                <a:latin typeface="Times New Roman" pitchFamily="18" charset="0"/>
              </a:rPr>
              <a:t> Neurotransmiter</a:t>
            </a:r>
          </a:p>
          <a:p>
            <a:pPr>
              <a:buFontTx/>
              <a:buChar char="•"/>
            </a:pPr>
            <a:r>
              <a:rPr lang="en-US" sz="1400">
                <a:latin typeface="Times New Roman" pitchFamily="18" charset="0"/>
              </a:rPr>
              <a:t> Teori virus</a:t>
            </a:r>
          </a:p>
          <a:p>
            <a:pPr>
              <a:buFontTx/>
              <a:buChar char="•"/>
            </a:pPr>
            <a:r>
              <a:rPr lang="en-US" sz="1400">
                <a:latin typeface="Times New Roman" pitchFamily="18" charset="0"/>
              </a:rPr>
              <a:t>Psikologis</a:t>
            </a:r>
          </a:p>
        </p:txBody>
      </p:sp>
      <p:sp>
        <p:nvSpPr>
          <p:cNvPr id="12292" name="Text Box 5"/>
          <p:cNvSpPr txBox="1">
            <a:spLocks noChangeArrowheads="1"/>
          </p:cNvSpPr>
          <p:nvPr/>
        </p:nvSpPr>
        <p:spPr bwMode="auto">
          <a:xfrm>
            <a:off x="4098925" y="1981200"/>
            <a:ext cx="2628900" cy="1095375"/>
          </a:xfrm>
          <a:prstGeom prst="rect">
            <a:avLst/>
          </a:prstGeom>
          <a:noFill/>
          <a:ln w="9525">
            <a:noFill/>
            <a:miter lim="800000"/>
            <a:headEnd/>
            <a:tailEnd/>
          </a:ln>
        </p:spPr>
        <p:txBody>
          <a:bodyPr wrap="none">
            <a:spAutoFit/>
          </a:bodyPr>
          <a:lstStyle/>
          <a:p>
            <a:r>
              <a:rPr lang="en-US">
                <a:latin typeface="Times New Roman" pitchFamily="18" charset="0"/>
              </a:rPr>
              <a:t>Faktor presipitasi:</a:t>
            </a:r>
          </a:p>
          <a:p>
            <a:pPr>
              <a:buFontTx/>
              <a:buChar char="•"/>
            </a:pPr>
            <a:r>
              <a:rPr lang="en-US" sz="1400">
                <a:latin typeface="Times New Roman" pitchFamily="18" charset="0"/>
              </a:rPr>
              <a:t> Proses informasi berlebihan</a:t>
            </a:r>
          </a:p>
          <a:p>
            <a:pPr>
              <a:buFontTx/>
              <a:buChar char="•"/>
            </a:pPr>
            <a:r>
              <a:rPr lang="en-US" sz="1400">
                <a:latin typeface="Times New Roman" pitchFamily="18" charset="0"/>
              </a:rPr>
              <a:t> Mekanisme gating abnormal</a:t>
            </a:r>
          </a:p>
          <a:p>
            <a:pPr>
              <a:buFontTx/>
              <a:buChar char="•"/>
            </a:pPr>
            <a:r>
              <a:rPr lang="en-US" sz="1400">
                <a:latin typeface="Times New Roman" pitchFamily="18" charset="0"/>
              </a:rPr>
              <a:t> Pemicu : kesehatan, lingk, sikap </a:t>
            </a:r>
          </a:p>
        </p:txBody>
      </p:sp>
      <p:sp>
        <p:nvSpPr>
          <p:cNvPr id="12293" name="Text Box 6"/>
          <p:cNvSpPr txBox="1">
            <a:spLocks noChangeArrowheads="1"/>
          </p:cNvSpPr>
          <p:nvPr/>
        </p:nvSpPr>
        <p:spPr bwMode="auto">
          <a:xfrm>
            <a:off x="4114800" y="3124200"/>
            <a:ext cx="2679700" cy="1308100"/>
          </a:xfrm>
          <a:prstGeom prst="rect">
            <a:avLst/>
          </a:prstGeom>
          <a:noFill/>
          <a:ln w="9525">
            <a:noFill/>
            <a:miter lim="800000"/>
            <a:headEnd/>
            <a:tailEnd/>
          </a:ln>
        </p:spPr>
        <p:txBody>
          <a:bodyPr wrap="none">
            <a:spAutoFit/>
          </a:bodyPr>
          <a:lstStyle/>
          <a:p>
            <a:r>
              <a:rPr lang="en-US">
                <a:latin typeface="Times New Roman" pitchFamily="18" charset="0"/>
              </a:rPr>
              <a:t>Mekanisme Koping:</a:t>
            </a:r>
          </a:p>
          <a:p>
            <a:pPr>
              <a:buFontTx/>
              <a:buChar char="•"/>
            </a:pPr>
            <a:r>
              <a:rPr lang="en-US" sz="1400">
                <a:latin typeface="Times New Roman" pitchFamily="18" charset="0"/>
              </a:rPr>
              <a:t> Regresi</a:t>
            </a:r>
          </a:p>
          <a:p>
            <a:pPr>
              <a:buFontTx/>
              <a:buChar char="•"/>
            </a:pPr>
            <a:r>
              <a:rPr lang="en-US" sz="1400">
                <a:latin typeface="Times New Roman" pitchFamily="18" charset="0"/>
              </a:rPr>
              <a:t> Proyeksi</a:t>
            </a:r>
          </a:p>
          <a:p>
            <a:pPr>
              <a:buFontTx/>
              <a:buChar char="•"/>
            </a:pPr>
            <a:r>
              <a:rPr lang="en-US" sz="1400">
                <a:latin typeface="Times New Roman" pitchFamily="18" charset="0"/>
              </a:rPr>
              <a:t> Menarik diri</a:t>
            </a:r>
          </a:p>
          <a:p>
            <a:pPr>
              <a:buFontTx/>
              <a:buChar char="•"/>
            </a:pPr>
            <a:r>
              <a:rPr lang="en-US" sz="1400">
                <a:latin typeface="Times New Roman" pitchFamily="18" charset="0"/>
              </a:rPr>
              <a:t> Keluarga mengingkari  </a:t>
            </a:r>
          </a:p>
        </p:txBody>
      </p:sp>
      <p:sp>
        <p:nvSpPr>
          <p:cNvPr id="12294" name="Text Box 7"/>
          <p:cNvSpPr txBox="1">
            <a:spLocks noChangeArrowheads="1"/>
          </p:cNvSpPr>
          <p:nvPr/>
        </p:nvSpPr>
        <p:spPr bwMode="auto">
          <a:xfrm>
            <a:off x="4114800" y="4572000"/>
            <a:ext cx="2139950" cy="1095375"/>
          </a:xfrm>
          <a:prstGeom prst="rect">
            <a:avLst/>
          </a:prstGeom>
          <a:noFill/>
          <a:ln w="9525">
            <a:noFill/>
            <a:miter lim="800000"/>
            <a:headEnd/>
            <a:tailEnd/>
          </a:ln>
        </p:spPr>
        <p:txBody>
          <a:bodyPr wrap="none">
            <a:spAutoFit/>
          </a:bodyPr>
          <a:lstStyle/>
          <a:p>
            <a:r>
              <a:rPr lang="en-US">
                <a:latin typeface="Times New Roman" pitchFamily="18" charset="0"/>
              </a:rPr>
              <a:t>Perilaku:</a:t>
            </a:r>
          </a:p>
          <a:p>
            <a:pPr>
              <a:buFontTx/>
              <a:buChar char="•"/>
            </a:pPr>
            <a:r>
              <a:rPr lang="en-US" sz="1400">
                <a:latin typeface="Times New Roman" pitchFamily="18" charset="0"/>
              </a:rPr>
              <a:t> Tertawa/bicara sendiri</a:t>
            </a:r>
          </a:p>
          <a:p>
            <a:pPr>
              <a:buFontTx/>
              <a:buChar char="•"/>
            </a:pPr>
            <a:r>
              <a:rPr lang="en-US" sz="1400">
                <a:latin typeface="Times New Roman" pitchFamily="18" charset="0"/>
              </a:rPr>
              <a:t> Marah-marah tanpa sebab</a:t>
            </a:r>
          </a:p>
          <a:p>
            <a:pPr>
              <a:buFontTx/>
              <a:buChar char="•"/>
            </a:pPr>
            <a:r>
              <a:rPr lang="en-US" sz="1400">
                <a:latin typeface="Times New Roman" pitchFamily="18" charset="0"/>
              </a:rPr>
              <a:t> Asyik sendiri</a:t>
            </a:r>
          </a:p>
        </p:txBody>
      </p:sp>
      <p:sp>
        <p:nvSpPr>
          <p:cNvPr id="12295" name="Line 8"/>
          <p:cNvSpPr>
            <a:spLocks noChangeShapeType="1"/>
          </p:cNvSpPr>
          <p:nvPr/>
        </p:nvSpPr>
        <p:spPr bwMode="auto">
          <a:xfrm flipV="1">
            <a:off x="2590800" y="685800"/>
            <a:ext cx="1295400" cy="1219200"/>
          </a:xfrm>
          <a:prstGeom prst="line">
            <a:avLst/>
          </a:prstGeom>
          <a:noFill/>
          <a:ln w="38100">
            <a:solidFill>
              <a:schemeClr val="tx1"/>
            </a:solidFill>
            <a:round/>
            <a:headEnd/>
            <a:tailEnd type="triangle" w="med" len="med"/>
          </a:ln>
        </p:spPr>
        <p:txBody>
          <a:bodyPr wrap="none"/>
          <a:lstStyle/>
          <a:p>
            <a:endParaRPr lang="en-US"/>
          </a:p>
        </p:txBody>
      </p:sp>
      <p:sp>
        <p:nvSpPr>
          <p:cNvPr id="12296" name="Line 9"/>
          <p:cNvSpPr>
            <a:spLocks noChangeShapeType="1"/>
          </p:cNvSpPr>
          <p:nvPr/>
        </p:nvSpPr>
        <p:spPr bwMode="auto">
          <a:xfrm flipV="1">
            <a:off x="3276600" y="2286000"/>
            <a:ext cx="762000" cy="228600"/>
          </a:xfrm>
          <a:prstGeom prst="line">
            <a:avLst/>
          </a:prstGeom>
          <a:noFill/>
          <a:ln w="38100">
            <a:solidFill>
              <a:schemeClr val="tx1"/>
            </a:solidFill>
            <a:round/>
            <a:headEnd/>
            <a:tailEnd type="triangle" w="med" len="med"/>
          </a:ln>
        </p:spPr>
        <p:txBody>
          <a:bodyPr wrap="none"/>
          <a:lstStyle/>
          <a:p>
            <a:endParaRPr lang="en-US"/>
          </a:p>
        </p:txBody>
      </p:sp>
      <p:sp>
        <p:nvSpPr>
          <p:cNvPr id="12297" name="Line 10"/>
          <p:cNvSpPr>
            <a:spLocks noChangeShapeType="1"/>
          </p:cNvSpPr>
          <p:nvPr/>
        </p:nvSpPr>
        <p:spPr bwMode="auto">
          <a:xfrm>
            <a:off x="3048000" y="2895600"/>
            <a:ext cx="990600" cy="381000"/>
          </a:xfrm>
          <a:prstGeom prst="line">
            <a:avLst/>
          </a:prstGeom>
          <a:noFill/>
          <a:ln w="38100">
            <a:solidFill>
              <a:schemeClr val="tx1"/>
            </a:solidFill>
            <a:round/>
            <a:headEnd/>
            <a:tailEnd type="triangle" w="med" len="med"/>
          </a:ln>
        </p:spPr>
        <p:txBody>
          <a:bodyPr wrap="none"/>
          <a:lstStyle/>
          <a:p>
            <a:endParaRPr lang="en-US"/>
          </a:p>
        </p:txBody>
      </p:sp>
      <p:sp>
        <p:nvSpPr>
          <p:cNvPr id="12298" name="Line 11"/>
          <p:cNvSpPr>
            <a:spLocks noChangeShapeType="1"/>
          </p:cNvSpPr>
          <p:nvPr/>
        </p:nvSpPr>
        <p:spPr bwMode="auto">
          <a:xfrm>
            <a:off x="2514600" y="3276600"/>
            <a:ext cx="1524000" cy="1447800"/>
          </a:xfrm>
          <a:prstGeom prst="line">
            <a:avLst/>
          </a:prstGeom>
          <a:noFill/>
          <a:ln w="38100">
            <a:solidFill>
              <a:schemeClr val="tx1"/>
            </a:solidFill>
            <a:round/>
            <a:headEnd/>
            <a:tailEnd type="triangle" w="med" len="med"/>
          </a:ln>
        </p:spPr>
        <p:txBody>
          <a:bodyPr wrap="none"/>
          <a:lstStyle/>
          <a:p>
            <a:endParaRPr lang="en-US"/>
          </a:p>
        </p:txBody>
      </p:sp>
      <p:sp>
        <p:nvSpPr>
          <p:cNvPr id="12299" name="Text Box 12"/>
          <p:cNvSpPr txBox="1">
            <a:spLocks noChangeArrowheads="1"/>
          </p:cNvSpPr>
          <p:nvPr/>
        </p:nvSpPr>
        <p:spPr bwMode="auto">
          <a:xfrm>
            <a:off x="1250950" y="4460875"/>
            <a:ext cx="1703388" cy="1552575"/>
          </a:xfrm>
          <a:prstGeom prst="rect">
            <a:avLst/>
          </a:prstGeom>
          <a:noFill/>
          <a:ln w="9525">
            <a:noFill/>
            <a:miter lim="800000"/>
            <a:headEnd/>
            <a:tailEnd/>
          </a:ln>
        </p:spPr>
        <p:txBody>
          <a:bodyPr wrap="none">
            <a:spAutoFit/>
          </a:bodyPr>
          <a:lstStyle/>
          <a:p>
            <a:pPr>
              <a:buFontTx/>
              <a:buChar char="•"/>
            </a:pPr>
            <a:r>
              <a:rPr lang="en-US">
                <a:latin typeface="Times New Roman" pitchFamily="18" charset="0"/>
              </a:rPr>
              <a:t>Waktu ?</a:t>
            </a:r>
          </a:p>
          <a:p>
            <a:pPr>
              <a:buFontTx/>
              <a:buChar char="•"/>
            </a:pPr>
            <a:r>
              <a:rPr lang="en-US">
                <a:latin typeface="Times New Roman" pitchFamily="18" charset="0"/>
              </a:rPr>
              <a:t>Isi ?</a:t>
            </a:r>
          </a:p>
          <a:p>
            <a:pPr>
              <a:buFontTx/>
              <a:buChar char="•"/>
            </a:pPr>
            <a:r>
              <a:rPr lang="en-US">
                <a:latin typeface="Times New Roman" pitchFamily="18" charset="0"/>
              </a:rPr>
              <a:t>Frekuensi ?</a:t>
            </a:r>
          </a:p>
          <a:p>
            <a:pPr>
              <a:buFontTx/>
              <a:buChar char="•"/>
            </a:pPr>
            <a:r>
              <a:rPr lang="en-US">
                <a:latin typeface="Times New Roman" pitchFamily="18" charset="0"/>
              </a:rPr>
              <a:t>Respon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Oval 5"/>
          <p:cNvSpPr>
            <a:spLocks noChangeArrowheads="1"/>
          </p:cNvSpPr>
          <p:nvPr/>
        </p:nvSpPr>
        <p:spPr bwMode="auto">
          <a:xfrm>
            <a:off x="5410200" y="1828800"/>
            <a:ext cx="3352800" cy="762000"/>
          </a:xfrm>
          <a:prstGeom prst="ellipse">
            <a:avLst/>
          </a:prstGeom>
          <a:solidFill>
            <a:srgbClr val="FF6600"/>
          </a:solidFill>
          <a:ln w="9525">
            <a:solidFill>
              <a:schemeClr val="tx1"/>
            </a:solidFill>
            <a:round/>
            <a:headEnd/>
            <a:tailEnd/>
          </a:ln>
        </p:spPr>
        <p:txBody>
          <a:bodyPr wrap="none" anchor="ctr"/>
          <a:lstStyle/>
          <a:p>
            <a:endParaRPr lang="en-US"/>
          </a:p>
        </p:txBody>
      </p:sp>
      <p:sp>
        <p:nvSpPr>
          <p:cNvPr id="13315" name="Oval 4"/>
          <p:cNvSpPr>
            <a:spLocks noChangeArrowheads="1"/>
          </p:cNvSpPr>
          <p:nvPr/>
        </p:nvSpPr>
        <p:spPr bwMode="auto">
          <a:xfrm>
            <a:off x="1066800" y="381000"/>
            <a:ext cx="3505200" cy="685800"/>
          </a:xfrm>
          <a:prstGeom prst="ellipse">
            <a:avLst/>
          </a:prstGeom>
          <a:solidFill>
            <a:srgbClr val="FFFF00"/>
          </a:solidFill>
          <a:ln w="9525">
            <a:solidFill>
              <a:schemeClr val="tx1"/>
            </a:solidFill>
            <a:round/>
            <a:headEnd/>
            <a:tailEnd/>
          </a:ln>
        </p:spPr>
        <p:txBody>
          <a:bodyPr wrap="none" anchor="ctr"/>
          <a:lstStyle/>
          <a:p>
            <a:endParaRPr lang="en-US"/>
          </a:p>
        </p:txBody>
      </p:sp>
      <p:sp>
        <p:nvSpPr>
          <p:cNvPr id="13316" name="Text Box 2"/>
          <p:cNvSpPr txBox="1">
            <a:spLocks noChangeArrowheads="1"/>
          </p:cNvSpPr>
          <p:nvPr/>
        </p:nvSpPr>
        <p:spPr bwMode="auto">
          <a:xfrm>
            <a:off x="593725" y="498475"/>
            <a:ext cx="4217988" cy="3870325"/>
          </a:xfrm>
          <a:prstGeom prst="rect">
            <a:avLst/>
          </a:prstGeom>
          <a:noFill/>
          <a:ln w="9525">
            <a:noFill/>
            <a:miter lim="800000"/>
            <a:headEnd/>
            <a:tailEnd/>
          </a:ln>
        </p:spPr>
        <p:txBody>
          <a:bodyPr wrap="none">
            <a:spAutoFit/>
          </a:bodyPr>
          <a:lstStyle/>
          <a:p>
            <a:pPr algn="ctr"/>
            <a:r>
              <a:rPr lang="en-US">
                <a:latin typeface="Times New Roman" pitchFamily="18" charset="0"/>
              </a:rPr>
              <a:t>POHON MASALAH</a:t>
            </a:r>
          </a:p>
          <a:p>
            <a:pPr algn="ctr"/>
            <a:endParaRPr lang="en-US">
              <a:latin typeface="Times New Roman" pitchFamily="18" charset="0"/>
            </a:endParaRPr>
          </a:p>
          <a:p>
            <a:pPr algn="ctr"/>
            <a:r>
              <a:rPr lang="en-US" sz="2000">
                <a:latin typeface="Times New Roman" pitchFamily="18" charset="0"/>
              </a:rPr>
              <a:t>Risiko mencedrai diri, org lain &amp; Lingk</a:t>
            </a:r>
          </a:p>
          <a:p>
            <a:pPr algn="ctr"/>
            <a:endParaRPr lang="en-US" sz="2000">
              <a:latin typeface="Times New Roman" pitchFamily="18" charset="0"/>
            </a:endParaRPr>
          </a:p>
          <a:p>
            <a:pPr algn="ctr"/>
            <a:endParaRPr lang="en-US" sz="2000">
              <a:latin typeface="Times New Roman" pitchFamily="18" charset="0"/>
            </a:endParaRPr>
          </a:p>
          <a:p>
            <a:pPr algn="ctr"/>
            <a:r>
              <a:rPr lang="en-US" sz="2000">
                <a:latin typeface="Times New Roman" pitchFamily="18" charset="0"/>
              </a:rPr>
              <a:t>PSP: halusinasi …..</a:t>
            </a:r>
          </a:p>
          <a:p>
            <a:pPr algn="ctr"/>
            <a:endParaRPr lang="en-US" sz="2000">
              <a:latin typeface="Times New Roman" pitchFamily="18" charset="0"/>
            </a:endParaRPr>
          </a:p>
          <a:p>
            <a:pPr algn="ctr"/>
            <a:endParaRPr lang="en-US" sz="2000">
              <a:latin typeface="Times New Roman" pitchFamily="18" charset="0"/>
            </a:endParaRPr>
          </a:p>
          <a:p>
            <a:pPr algn="ctr"/>
            <a:r>
              <a:rPr lang="en-US" sz="2000">
                <a:latin typeface="Times New Roman" pitchFamily="18" charset="0"/>
              </a:rPr>
              <a:t>Isolasi sosial: MD</a:t>
            </a:r>
          </a:p>
          <a:p>
            <a:pPr algn="ctr"/>
            <a:endParaRPr lang="en-US" sz="2000">
              <a:latin typeface="Times New Roman" pitchFamily="18" charset="0"/>
            </a:endParaRPr>
          </a:p>
          <a:p>
            <a:pPr algn="ctr"/>
            <a:endParaRPr lang="en-US" sz="2000">
              <a:latin typeface="Times New Roman" pitchFamily="18" charset="0"/>
            </a:endParaRPr>
          </a:p>
          <a:p>
            <a:pPr algn="ctr"/>
            <a:r>
              <a:rPr lang="en-US" sz="2000">
                <a:latin typeface="Times New Roman" pitchFamily="18" charset="0"/>
              </a:rPr>
              <a:t>Gg Konsep diri: HDR</a:t>
            </a:r>
          </a:p>
        </p:txBody>
      </p:sp>
      <p:sp>
        <p:nvSpPr>
          <p:cNvPr id="13317" name="Text Box 3"/>
          <p:cNvSpPr txBox="1">
            <a:spLocks noChangeArrowheads="1"/>
          </p:cNvSpPr>
          <p:nvPr/>
        </p:nvSpPr>
        <p:spPr bwMode="auto">
          <a:xfrm>
            <a:off x="5638800" y="2011363"/>
            <a:ext cx="3276600" cy="1920875"/>
          </a:xfrm>
          <a:prstGeom prst="rect">
            <a:avLst/>
          </a:prstGeom>
          <a:noFill/>
          <a:ln w="9525">
            <a:noFill/>
            <a:miter lim="800000"/>
            <a:headEnd/>
            <a:tailEnd/>
          </a:ln>
        </p:spPr>
        <p:txBody>
          <a:bodyPr>
            <a:spAutoFit/>
          </a:bodyPr>
          <a:lstStyle/>
          <a:p>
            <a:pPr marL="457200" indent="-457200"/>
            <a:r>
              <a:rPr lang="en-US">
                <a:latin typeface="Times New Roman" pitchFamily="18" charset="0"/>
              </a:rPr>
              <a:t>DX KEPERAWATAN</a:t>
            </a:r>
          </a:p>
          <a:p>
            <a:pPr marL="457200" indent="-457200"/>
            <a:endParaRPr lang="en-US">
              <a:latin typeface="Times New Roman" pitchFamily="18" charset="0"/>
            </a:endParaRPr>
          </a:p>
          <a:p>
            <a:pPr marL="457200" indent="-457200">
              <a:buFontTx/>
              <a:buAutoNum type="arabicPeriod"/>
            </a:pPr>
            <a:r>
              <a:rPr lang="en-US" sz="1800">
                <a:latin typeface="Times New Roman" pitchFamily="18" charset="0"/>
              </a:rPr>
              <a:t>Risiko mencederai … b.d. hal…</a:t>
            </a:r>
          </a:p>
          <a:p>
            <a:pPr marL="457200" indent="-457200">
              <a:buFontTx/>
              <a:buAutoNum type="arabicPeriod"/>
            </a:pPr>
            <a:r>
              <a:rPr lang="en-US" sz="1800">
                <a:latin typeface="Times New Roman" pitchFamily="18" charset="0"/>
              </a:rPr>
              <a:t>PSP: hal …. b.d. MD</a:t>
            </a:r>
          </a:p>
          <a:p>
            <a:pPr marL="457200" indent="-457200">
              <a:buFontTx/>
              <a:buAutoNum type="arabicPeriod"/>
            </a:pPr>
            <a:r>
              <a:rPr lang="en-US" sz="1800">
                <a:latin typeface="Times New Roman" pitchFamily="18" charset="0"/>
              </a:rPr>
              <a:t>IS: menarik diri b.d. HDR </a:t>
            </a:r>
          </a:p>
        </p:txBody>
      </p:sp>
      <p:sp>
        <p:nvSpPr>
          <p:cNvPr id="13318" name="Line 6"/>
          <p:cNvSpPr>
            <a:spLocks noChangeShapeType="1"/>
          </p:cNvSpPr>
          <p:nvPr/>
        </p:nvSpPr>
        <p:spPr bwMode="auto">
          <a:xfrm flipV="1">
            <a:off x="2514600" y="3505200"/>
            <a:ext cx="0" cy="457200"/>
          </a:xfrm>
          <a:prstGeom prst="line">
            <a:avLst/>
          </a:prstGeom>
          <a:noFill/>
          <a:ln w="38100">
            <a:solidFill>
              <a:schemeClr val="tx1"/>
            </a:solidFill>
            <a:round/>
            <a:headEnd/>
            <a:tailEnd type="triangle" w="med" len="med"/>
          </a:ln>
        </p:spPr>
        <p:txBody>
          <a:bodyPr wrap="none"/>
          <a:lstStyle/>
          <a:p>
            <a:endParaRPr lang="en-US"/>
          </a:p>
        </p:txBody>
      </p:sp>
      <p:sp>
        <p:nvSpPr>
          <p:cNvPr id="13319" name="Line 7"/>
          <p:cNvSpPr>
            <a:spLocks noChangeShapeType="1"/>
          </p:cNvSpPr>
          <p:nvPr/>
        </p:nvSpPr>
        <p:spPr bwMode="auto">
          <a:xfrm flipV="1">
            <a:off x="2514600" y="2514600"/>
            <a:ext cx="0" cy="457200"/>
          </a:xfrm>
          <a:prstGeom prst="line">
            <a:avLst/>
          </a:prstGeom>
          <a:noFill/>
          <a:ln w="38100">
            <a:solidFill>
              <a:schemeClr val="tx1"/>
            </a:solidFill>
            <a:round/>
            <a:headEnd/>
            <a:tailEnd type="triangle" w="med" len="med"/>
          </a:ln>
        </p:spPr>
        <p:txBody>
          <a:bodyPr wrap="none"/>
          <a:lstStyle/>
          <a:p>
            <a:endParaRPr lang="en-US"/>
          </a:p>
        </p:txBody>
      </p:sp>
      <p:sp>
        <p:nvSpPr>
          <p:cNvPr id="13320" name="Line 8"/>
          <p:cNvSpPr>
            <a:spLocks noChangeShapeType="1"/>
          </p:cNvSpPr>
          <p:nvPr/>
        </p:nvSpPr>
        <p:spPr bwMode="auto">
          <a:xfrm flipV="1">
            <a:off x="2514600" y="1676400"/>
            <a:ext cx="0" cy="457200"/>
          </a:xfrm>
          <a:prstGeom prst="line">
            <a:avLst/>
          </a:prstGeom>
          <a:noFill/>
          <a:ln w="38100">
            <a:solidFill>
              <a:schemeClr val="tx1"/>
            </a:solidFill>
            <a:round/>
            <a:headEnd/>
            <a:tailEnd type="triangle" w="med" len="med"/>
          </a:ln>
        </p:spPr>
        <p:txBody>
          <a:bodyPr wrap="none"/>
          <a:lstStyle/>
          <a:p>
            <a:endParaRPr lang="en-US"/>
          </a:p>
        </p:txBody>
      </p:sp>
      <p:sp>
        <p:nvSpPr>
          <p:cNvPr id="13321" name="AutoShape 9"/>
          <p:cNvSpPr>
            <a:spLocks noChangeArrowheads="1"/>
          </p:cNvSpPr>
          <p:nvPr/>
        </p:nvSpPr>
        <p:spPr bwMode="auto">
          <a:xfrm>
            <a:off x="4114800" y="2819400"/>
            <a:ext cx="1371600" cy="685800"/>
          </a:xfrm>
          <a:prstGeom prst="rightArrow">
            <a:avLst>
              <a:gd name="adj1" fmla="val 50000"/>
              <a:gd name="adj2" fmla="val 50000"/>
            </a:avLst>
          </a:prstGeom>
          <a:solidFill>
            <a:schemeClr val="bg1"/>
          </a:solidFill>
          <a:ln w="38100">
            <a:solidFill>
              <a:schemeClr val="tx1"/>
            </a:solidFill>
            <a:miter lim="800000"/>
            <a:headEnd/>
            <a:tailEnd/>
          </a:ln>
        </p:spPr>
        <p:txBody>
          <a:bodyPr wrap="none" anchor="ctr"/>
          <a:lstStyle/>
          <a:p>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en-US" smtClean="0"/>
              <a:t>TUJUAN TINDAKAN KEPERAWATAN</a:t>
            </a:r>
          </a:p>
        </p:txBody>
      </p:sp>
      <p:sp>
        <p:nvSpPr>
          <p:cNvPr id="14339" name="Rectangle 3"/>
          <p:cNvSpPr>
            <a:spLocks noGrp="1" noChangeArrowheads="1"/>
          </p:cNvSpPr>
          <p:nvPr>
            <p:ph type="body" idx="1"/>
          </p:nvPr>
        </p:nvSpPr>
        <p:spPr/>
        <p:txBody>
          <a:bodyPr/>
          <a:lstStyle/>
          <a:p>
            <a:pPr marL="609600" indent="-609600" eaLnBrk="1" hangingPunct="1">
              <a:lnSpc>
                <a:spcPct val="90000"/>
              </a:lnSpc>
              <a:buFontTx/>
              <a:buAutoNum type="arabicPeriod"/>
            </a:pPr>
            <a:r>
              <a:rPr lang="en-US" smtClean="0"/>
              <a:t>Klien dpt membina hubungan saling percaya</a:t>
            </a:r>
          </a:p>
          <a:p>
            <a:pPr marL="609600" indent="-609600" eaLnBrk="1" hangingPunct="1">
              <a:lnSpc>
                <a:spcPct val="90000"/>
              </a:lnSpc>
              <a:buFontTx/>
              <a:buAutoNum type="arabicPeriod"/>
            </a:pPr>
            <a:r>
              <a:rPr lang="en-US" smtClean="0"/>
              <a:t>Klien mengenal halusinasi</a:t>
            </a:r>
          </a:p>
          <a:p>
            <a:pPr marL="609600" indent="-609600" eaLnBrk="1" hangingPunct="1">
              <a:lnSpc>
                <a:spcPct val="90000"/>
              </a:lnSpc>
              <a:buFontTx/>
              <a:buAutoNum type="arabicPeriod"/>
            </a:pPr>
            <a:r>
              <a:rPr lang="en-US" smtClean="0"/>
              <a:t>Klien dapat mengontrol halusinasi</a:t>
            </a:r>
          </a:p>
          <a:p>
            <a:pPr marL="609600" indent="-609600" eaLnBrk="1" hangingPunct="1">
              <a:lnSpc>
                <a:spcPct val="90000"/>
              </a:lnSpc>
              <a:buFontTx/>
              <a:buAutoNum type="arabicPeriod"/>
            </a:pPr>
            <a:r>
              <a:rPr lang="en-US" smtClean="0"/>
              <a:t>Klien mendapat dukungan keluarga utk mengontrol halusinasi</a:t>
            </a:r>
          </a:p>
          <a:p>
            <a:pPr marL="609600" indent="-609600" eaLnBrk="1" hangingPunct="1">
              <a:lnSpc>
                <a:spcPct val="90000"/>
              </a:lnSpc>
              <a:buFontTx/>
              <a:buAutoNum type="arabicPeriod"/>
            </a:pPr>
            <a:r>
              <a:rPr lang="en-US" smtClean="0"/>
              <a:t>Klien memanfaatkan obat sesuai program</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en-US" smtClean="0"/>
              <a:t>TINDAKAN KEPERAWATAN</a:t>
            </a:r>
          </a:p>
        </p:txBody>
      </p:sp>
      <p:sp>
        <p:nvSpPr>
          <p:cNvPr id="15363" name="Rectangle 3"/>
          <p:cNvSpPr>
            <a:spLocks noGrp="1" noChangeArrowheads="1"/>
          </p:cNvSpPr>
          <p:nvPr>
            <p:ph type="body" idx="1"/>
          </p:nvPr>
        </p:nvSpPr>
        <p:spPr/>
        <p:txBody>
          <a:bodyPr/>
          <a:lstStyle/>
          <a:p>
            <a:pPr eaLnBrk="1" hangingPunct="1"/>
            <a:r>
              <a:rPr lang="en-US" smtClean="0"/>
              <a:t>Bina hubungan saling percaya</a:t>
            </a:r>
          </a:p>
          <a:p>
            <a:pPr eaLnBrk="1" hangingPunct="1"/>
            <a:r>
              <a:rPr lang="en-US" smtClean="0"/>
              <a:t>Diskusikan tentang isi halusinasi, waktu terjadinya, frekuensi, respon klien jika halusinasi muncul.</a:t>
            </a:r>
          </a:p>
          <a:p>
            <a:pPr eaLnBrk="1" hangingPunct="1"/>
            <a:r>
              <a:rPr lang="en-US" smtClean="0"/>
              <a:t>Latih klien mengendalikan halusinasi.</a:t>
            </a:r>
          </a:p>
          <a:p>
            <a:pPr eaLnBrk="1" hangingPunct="1"/>
            <a:r>
              <a:rPr lang="en-US" smtClean="0"/>
              <a:t>Fasilitasi klien menggunakan obat</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r>
              <a:rPr lang="en-US" smtClean="0"/>
              <a:t>Membina Hubungan saling Percaya</a:t>
            </a:r>
          </a:p>
        </p:txBody>
      </p:sp>
      <p:sp>
        <p:nvSpPr>
          <p:cNvPr id="16387" name="Rectangle 4"/>
          <p:cNvSpPr>
            <a:spLocks noGrp="1" noChangeArrowheads="1"/>
          </p:cNvSpPr>
          <p:nvPr>
            <p:ph type="body" sz="half" idx="2"/>
          </p:nvPr>
        </p:nvSpPr>
        <p:spPr/>
        <p:txBody>
          <a:bodyPr/>
          <a:lstStyle/>
          <a:p>
            <a:pPr eaLnBrk="1" hangingPunct="1">
              <a:lnSpc>
                <a:spcPct val="90000"/>
              </a:lnSpc>
            </a:pPr>
            <a:r>
              <a:rPr lang="en-US" sz="2400" smtClean="0"/>
              <a:t>Mengucap salam</a:t>
            </a:r>
          </a:p>
          <a:p>
            <a:pPr eaLnBrk="1" hangingPunct="1">
              <a:lnSpc>
                <a:spcPct val="90000"/>
              </a:lnSpc>
            </a:pPr>
            <a:r>
              <a:rPr lang="en-US" sz="2400" smtClean="0"/>
              <a:t>Berkenalan dg klien</a:t>
            </a:r>
          </a:p>
          <a:p>
            <a:pPr eaLnBrk="1" hangingPunct="1">
              <a:lnSpc>
                <a:spcPct val="90000"/>
              </a:lnSpc>
            </a:pPr>
            <a:r>
              <a:rPr lang="en-US" sz="2400" smtClean="0"/>
              <a:t>Buat kontrak asuhan yang jelas</a:t>
            </a:r>
          </a:p>
          <a:p>
            <a:pPr eaLnBrk="1" hangingPunct="1">
              <a:lnSpc>
                <a:spcPct val="90000"/>
              </a:lnSpc>
            </a:pPr>
            <a:r>
              <a:rPr lang="en-US" sz="2400" smtClean="0"/>
              <a:t>Dengarkan ungkapan klien dg empati</a:t>
            </a:r>
          </a:p>
          <a:p>
            <a:pPr eaLnBrk="1" hangingPunct="1">
              <a:lnSpc>
                <a:spcPct val="90000"/>
              </a:lnSpc>
            </a:pPr>
            <a:r>
              <a:rPr lang="en-US" sz="2400" smtClean="0"/>
              <a:t>Tidak menentang atau menyetujui ungkapan klien</a:t>
            </a:r>
          </a:p>
          <a:p>
            <a:pPr eaLnBrk="1" hangingPunct="1">
              <a:lnSpc>
                <a:spcPct val="90000"/>
              </a:lnSpc>
            </a:pPr>
            <a:r>
              <a:rPr lang="en-US" sz="2400" smtClean="0"/>
              <a:t>Jujur dan tepati janji</a:t>
            </a:r>
          </a:p>
          <a:p>
            <a:pPr eaLnBrk="1" hangingPunct="1">
              <a:lnSpc>
                <a:spcPct val="90000"/>
              </a:lnSpc>
            </a:pPr>
            <a:r>
              <a:rPr lang="en-US" sz="2400" smtClean="0"/>
              <a:t>Penuhi kebutuhan dasar klien</a:t>
            </a:r>
          </a:p>
        </p:txBody>
      </p:sp>
      <p:pic>
        <p:nvPicPr>
          <p:cNvPr id="16388" name="Picture 5" descr="C:\Program Files\Common Files\Microsoft Shared\Clipart\cagcat50\BD05584_.WMF"/>
          <p:cNvPicPr>
            <a:picLocks noGrp="1" noChangeAspect="1" noChangeArrowheads="1"/>
          </p:cNvPicPr>
          <p:nvPr>
            <p:ph type="clipArt" sz="half" idx="1"/>
          </p:nvPr>
        </p:nvPicPr>
        <p:blipFill>
          <a:blip r:embed="rId2"/>
          <a:srcRect/>
          <a:stretch>
            <a:fillRect/>
          </a:stretch>
        </p:blipFill>
        <p:spPr>
          <a:xfrm>
            <a:off x="1546225" y="2017713"/>
            <a:ext cx="3081338" cy="4114800"/>
          </a:xfrm>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smtClean="0"/>
              <a:t>Bantu klien mengenal halusinasi</a:t>
            </a:r>
          </a:p>
        </p:txBody>
      </p:sp>
      <p:sp>
        <p:nvSpPr>
          <p:cNvPr id="17411" name="Rectangle 4"/>
          <p:cNvSpPr>
            <a:spLocks noGrp="1" noChangeArrowheads="1"/>
          </p:cNvSpPr>
          <p:nvPr>
            <p:ph type="body" sz="half" idx="2"/>
          </p:nvPr>
        </p:nvSpPr>
        <p:spPr/>
        <p:txBody>
          <a:bodyPr/>
          <a:lstStyle/>
          <a:p>
            <a:pPr eaLnBrk="1" hangingPunct="1">
              <a:lnSpc>
                <a:spcPct val="90000"/>
              </a:lnSpc>
            </a:pPr>
            <a:r>
              <a:rPr lang="en-US" sz="2400" smtClean="0"/>
              <a:t>Kontak singkat dan sering</a:t>
            </a:r>
          </a:p>
          <a:p>
            <a:pPr eaLnBrk="1" hangingPunct="1">
              <a:lnSpc>
                <a:spcPct val="90000"/>
              </a:lnSpc>
            </a:pPr>
            <a:r>
              <a:rPr lang="en-US" sz="2400" smtClean="0"/>
              <a:t>Jika klien sedang halusinasi:</a:t>
            </a:r>
          </a:p>
          <a:p>
            <a:pPr lvl="1" eaLnBrk="1" hangingPunct="1">
              <a:lnSpc>
                <a:spcPct val="90000"/>
              </a:lnSpc>
            </a:pPr>
            <a:r>
              <a:rPr lang="en-US" sz="2000" smtClean="0"/>
              <a:t>Klarifikasi apa yg dialami</a:t>
            </a:r>
          </a:p>
          <a:p>
            <a:pPr lvl="1" eaLnBrk="1" hangingPunct="1">
              <a:lnSpc>
                <a:spcPct val="90000"/>
              </a:lnSpc>
            </a:pPr>
            <a:r>
              <a:rPr lang="en-US" sz="2000" smtClean="0"/>
              <a:t>Katakan perawat percaya klien, namun tdk mengalami sensasi serupa.</a:t>
            </a:r>
          </a:p>
          <a:p>
            <a:pPr lvl="1" eaLnBrk="1" hangingPunct="1">
              <a:lnSpc>
                <a:spcPct val="90000"/>
              </a:lnSpc>
            </a:pPr>
            <a:r>
              <a:rPr lang="en-US" sz="2000" smtClean="0"/>
              <a:t>Katakan ada klien yang mengalami hal yang sama</a:t>
            </a:r>
          </a:p>
          <a:p>
            <a:pPr lvl="1" eaLnBrk="1" hangingPunct="1">
              <a:lnSpc>
                <a:spcPct val="90000"/>
              </a:lnSpc>
            </a:pPr>
            <a:r>
              <a:rPr lang="en-US" sz="2000" smtClean="0"/>
              <a:t>Katakan, perawat akan membantu klien.</a:t>
            </a:r>
          </a:p>
        </p:txBody>
      </p:sp>
      <p:pic>
        <p:nvPicPr>
          <p:cNvPr id="17412" name="Picture 5" descr="C:\Program Files\Common Files\Microsoft Shared\Clipart\cagcat50\PE01194_.wmf"/>
          <p:cNvPicPr>
            <a:picLocks noGrp="1" noChangeAspect="1" noChangeArrowheads="1"/>
          </p:cNvPicPr>
          <p:nvPr>
            <p:ph type="clipArt" sz="half" idx="1"/>
          </p:nvPr>
        </p:nvPicPr>
        <p:blipFill>
          <a:blip r:embed="rId2"/>
          <a:srcRect/>
          <a:stretch>
            <a:fillRect/>
          </a:stretch>
        </p:blipFill>
        <p:spPr>
          <a:xfrm>
            <a:off x="1182688" y="2955925"/>
            <a:ext cx="3810000" cy="2238375"/>
          </a:xfrm>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r>
              <a:rPr lang="en-US" smtClean="0"/>
              <a:t>Bantu mengenal halusinasi</a:t>
            </a:r>
          </a:p>
        </p:txBody>
      </p:sp>
      <p:sp>
        <p:nvSpPr>
          <p:cNvPr id="18435" name="Rectangle 4"/>
          <p:cNvSpPr>
            <a:spLocks noGrp="1" noChangeArrowheads="1"/>
          </p:cNvSpPr>
          <p:nvPr>
            <p:ph type="body" sz="half" idx="2"/>
          </p:nvPr>
        </p:nvSpPr>
        <p:spPr>
          <a:xfrm>
            <a:off x="4343400" y="1905000"/>
            <a:ext cx="4572000" cy="4114800"/>
          </a:xfrm>
        </p:spPr>
        <p:txBody>
          <a:bodyPr/>
          <a:lstStyle/>
          <a:p>
            <a:pPr eaLnBrk="1" hangingPunct="1">
              <a:lnSpc>
                <a:spcPct val="90000"/>
              </a:lnSpc>
            </a:pPr>
            <a:r>
              <a:rPr lang="en-US" sz="2400" smtClean="0"/>
              <a:t>Jika klien tdk sedang mengalami halusinasi:</a:t>
            </a:r>
          </a:p>
          <a:p>
            <a:pPr lvl="1" eaLnBrk="1" hangingPunct="1">
              <a:lnSpc>
                <a:spcPct val="90000"/>
              </a:lnSpc>
            </a:pPr>
            <a:r>
              <a:rPr lang="en-US" sz="2000" smtClean="0"/>
              <a:t>Diskusikan isi, waktu, frekuensi</a:t>
            </a:r>
          </a:p>
          <a:p>
            <a:pPr lvl="1" eaLnBrk="1" hangingPunct="1">
              <a:lnSpc>
                <a:spcPct val="90000"/>
              </a:lnSpc>
            </a:pPr>
            <a:r>
              <a:rPr lang="en-US" sz="2000" smtClean="0"/>
              <a:t>Diskusikan hal yg menimbulkan atau tdk menimbulkan halusinasi</a:t>
            </a:r>
          </a:p>
          <a:p>
            <a:pPr eaLnBrk="1" hangingPunct="1">
              <a:lnSpc>
                <a:spcPct val="90000"/>
              </a:lnSpc>
            </a:pPr>
            <a:r>
              <a:rPr lang="en-US" sz="2400" smtClean="0"/>
              <a:t>Diskusikan apa yg dilakukan jika halusinasi timbul</a:t>
            </a:r>
          </a:p>
          <a:p>
            <a:pPr eaLnBrk="1" hangingPunct="1">
              <a:lnSpc>
                <a:spcPct val="90000"/>
              </a:lnSpc>
            </a:pPr>
            <a:r>
              <a:rPr lang="en-US" sz="2400" smtClean="0"/>
              <a:t>Diskusikan dampak jika klien menikmati halusinasi</a:t>
            </a:r>
          </a:p>
          <a:p>
            <a:pPr eaLnBrk="1" hangingPunct="1">
              <a:lnSpc>
                <a:spcPct val="90000"/>
              </a:lnSpc>
            </a:pPr>
            <a:r>
              <a:rPr lang="en-US" sz="2400" smtClean="0"/>
              <a:t>Diskusikan perasaan klien saat mengalami halusinasi</a:t>
            </a:r>
          </a:p>
          <a:p>
            <a:pPr eaLnBrk="1" hangingPunct="1">
              <a:lnSpc>
                <a:spcPct val="90000"/>
              </a:lnSpc>
            </a:pPr>
            <a:endParaRPr lang="en-US" sz="2400" smtClean="0"/>
          </a:p>
        </p:txBody>
      </p:sp>
      <p:pic>
        <p:nvPicPr>
          <p:cNvPr id="18436" name="Picture 5" descr="C:\Program Files\Common Files\Microsoft Shared\Clipart\cagcat50\PE01194_.wmf"/>
          <p:cNvPicPr>
            <a:picLocks noGrp="1" noChangeAspect="1" noChangeArrowheads="1"/>
          </p:cNvPicPr>
          <p:nvPr>
            <p:ph type="clipArt" sz="half" idx="1"/>
          </p:nvPr>
        </p:nvPicPr>
        <p:blipFill>
          <a:blip r:embed="rId2"/>
          <a:srcRect/>
          <a:stretch>
            <a:fillRect/>
          </a:stretch>
        </p:blipFill>
        <p:spPr>
          <a:xfrm>
            <a:off x="381000" y="2093913"/>
            <a:ext cx="3810000" cy="3100387"/>
          </a:xfrm>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en-US" smtClean="0"/>
              <a:t>Melatih klien mengontrol halusinasi</a:t>
            </a:r>
          </a:p>
        </p:txBody>
      </p:sp>
      <p:sp>
        <p:nvSpPr>
          <p:cNvPr id="19459" name="Rectangle 3"/>
          <p:cNvSpPr>
            <a:spLocks noGrp="1" noChangeArrowheads="1"/>
          </p:cNvSpPr>
          <p:nvPr>
            <p:ph type="body" idx="1"/>
          </p:nvPr>
        </p:nvSpPr>
        <p:spPr/>
        <p:txBody>
          <a:bodyPr/>
          <a:lstStyle/>
          <a:p>
            <a:pPr eaLnBrk="1" hangingPunct="1">
              <a:lnSpc>
                <a:spcPct val="90000"/>
              </a:lnSpc>
            </a:pPr>
            <a:r>
              <a:rPr lang="en-US" sz="2800" smtClean="0"/>
              <a:t>Identifikasi cara yg dilakukan klien untuk mengendalikan halusinasi</a:t>
            </a:r>
          </a:p>
          <a:p>
            <a:pPr eaLnBrk="1" hangingPunct="1">
              <a:lnSpc>
                <a:spcPct val="90000"/>
              </a:lnSpc>
            </a:pPr>
            <a:r>
              <a:rPr lang="en-US" sz="2800" smtClean="0"/>
              <a:t>Diskusikan cara yg digunakan, bila adaptif berikan pujian</a:t>
            </a:r>
          </a:p>
          <a:p>
            <a:pPr eaLnBrk="1" hangingPunct="1">
              <a:lnSpc>
                <a:spcPct val="90000"/>
              </a:lnSpc>
            </a:pPr>
            <a:r>
              <a:rPr lang="en-US" sz="2800" smtClean="0"/>
              <a:t>Diskusikan cara mengendalikan halusinasi</a:t>
            </a:r>
          </a:p>
          <a:p>
            <a:pPr lvl="1" eaLnBrk="1" hangingPunct="1">
              <a:lnSpc>
                <a:spcPct val="90000"/>
              </a:lnSpc>
            </a:pPr>
            <a:r>
              <a:rPr lang="en-US" sz="2400" smtClean="0"/>
              <a:t>Menghardik halusinasi</a:t>
            </a:r>
          </a:p>
          <a:p>
            <a:pPr lvl="1" eaLnBrk="1" hangingPunct="1">
              <a:lnSpc>
                <a:spcPct val="90000"/>
              </a:lnSpc>
            </a:pPr>
            <a:r>
              <a:rPr lang="en-US" sz="2400" smtClean="0"/>
              <a:t>Berbincang dg orang lain</a:t>
            </a:r>
          </a:p>
          <a:p>
            <a:pPr lvl="1" eaLnBrk="1" hangingPunct="1">
              <a:lnSpc>
                <a:spcPct val="90000"/>
              </a:lnSpc>
            </a:pPr>
            <a:r>
              <a:rPr lang="en-US" sz="2400" smtClean="0"/>
              <a:t>Mengatur jadwal aktivitas</a:t>
            </a:r>
          </a:p>
          <a:p>
            <a:pPr lvl="1" eaLnBrk="1" hangingPunct="1">
              <a:lnSpc>
                <a:spcPct val="90000"/>
              </a:lnSpc>
            </a:pPr>
            <a:r>
              <a:rPr lang="en-US" sz="2400" smtClean="0"/>
              <a:t>Menggunakan obat secara teratur</a:t>
            </a:r>
          </a:p>
          <a:p>
            <a:pPr eaLnBrk="1" hangingPunct="1">
              <a:lnSpc>
                <a:spcPct val="90000"/>
              </a:lnSpc>
            </a:pPr>
            <a:endParaRPr lang="en-US" sz="2800" smtClean="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r>
              <a:rPr lang="en-US" i="1" smtClean="0"/>
              <a:t>Menghardik halusinasi</a:t>
            </a:r>
          </a:p>
        </p:txBody>
      </p:sp>
      <p:sp>
        <p:nvSpPr>
          <p:cNvPr id="20483" name="Rectangle 4"/>
          <p:cNvSpPr>
            <a:spLocks noGrp="1" noChangeArrowheads="1"/>
          </p:cNvSpPr>
          <p:nvPr>
            <p:ph type="body" sz="half" idx="2"/>
          </p:nvPr>
        </p:nvSpPr>
        <p:spPr/>
        <p:txBody>
          <a:bodyPr/>
          <a:lstStyle/>
          <a:p>
            <a:pPr eaLnBrk="1" hangingPunct="1">
              <a:lnSpc>
                <a:spcPct val="90000"/>
              </a:lnSpc>
            </a:pPr>
            <a:r>
              <a:rPr lang="en-US" sz="2800" smtClean="0"/>
              <a:t>Dilakukan saat sedang mengalami halusinasi.</a:t>
            </a:r>
          </a:p>
          <a:p>
            <a:pPr eaLnBrk="1" hangingPunct="1">
              <a:lnSpc>
                <a:spcPct val="90000"/>
              </a:lnSpc>
            </a:pPr>
            <a:r>
              <a:rPr lang="en-US" sz="2800" smtClean="0"/>
              <a:t>Katakan pada diri “Saya tak mau dengar/ lihat kamu”</a:t>
            </a:r>
          </a:p>
          <a:p>
            <a:pPr eaLnBrk="1" hangingPunct="1">
              <a:lnSpc>
                <a:spcPct val="90000"/>
              </a:lnSpc>
            </a:pPr>
            <a:r>
              <a:rPr lang="en-US" sz="2800" smtClean="0"/>
              <a:t>Untuk meningkatkan kendali diri; tidak mengikuti isi halusinasi</a:t>
            </a:r>
          </a:p>
        </p:txBody>
      </p:sp>
      <p:pic>
        <p:nvPicPr>
          <p:cNvPr id="20484" name="Picture 5" descr="C:\Program Files\Common Files\Microsoft Shared\Clipart\cagcat50\BD05552_.WMF"/>
          <p:cNvPicPr>
            <a:picLocks noGrp="1" noChangeAspect="1" noChangeArrowheads="1"/>
          </p:cNvPicPr>
          <p:nvPr>
            <p:ph type="clipArt" sz="half" idx="1"/>
          </p:nvPr>
        </p:nvPicPr>
        <p:blipFill>
          <a:blip r:embed="rId2"/>
          <a:srcRect/>
          <a:stretch>
            <a:fillRect/>
          </a:stretch>
        </p:blipFill>
        <p:spPr>
          <a:xfrm>
            <a:off x="1182688" y="2508250"/>
            <a:ext cx="3810000" cy="3132138"/>
          </a:xfrm>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hangingPunct="1"/>
            <a:r>
              <a:rPr lang="en-US" i="1" smtClean="0"/>
              <a:t>Berbincang dg orang lain</a:t>
            </a:r>
          </a:p>
        </p:txBody>
      </p:sp>
      <p:sp>
        <p:nvSpPr>
          <p:cNvPr id="21507" name="Rectangle 3"/>
          <p:cNvSpPr>
            <a:spLocks noGrp="1" noChangeArrowheads="1"/>
          </p:cNvSpPr>
          <p:nvPr>
            <p:ph type="body" sz="half" idx="1"/>
          </p:nvPr>
        </p:nvSpPr>
        <p:spPr/>
        <p:txBody>
          <a:bodyPr/>
          <a:lstStyle/>
          <a:p>
            <a:pPr eaLnBrk="1" hangingPunct="1"/>
            <a:r>
              <a:rPr lang="en-US" sz="2400" smtClean="0"/>
              <a:t>Dilakukan menjelang halusinasi muncul (tanda-tanda awal halusinasi)</a:t>
            </a:r>
          </a:p>
          <a:p>
            <a:pPr eaLnBrk="1" hangingPunct="1"/>
            <a:r>
              <a:rPr lang="en-US" sz="2400" smtClean="0"/>
              <a:t>Berbicara dg org lain memaparkan pada stimulus eksternal.</a:t>
            </a:r>
          </a:p>
          <a:p>
            <a:pPr eaLnBrk="1" hangingPunct="1"/>
            <a:r>
              <a:rPr lang="en-US" sz="2400" smtClean="0"/>
              <a:t>Menurunkan fokus perhatian pada stimulus internal (halusinasi)</a:t>
            </a:r>
          </a:p>
        </p:txBody>
      </p:sp>
      <p:pic>
        <p:nvPicPr>
          <p:cNvPr id="21508" name="Picture 5" descr="C:\Program Files\Common Files\Microsoft Shared\Clipart\cagcat50\BD06517_.WMF"/>
          <p:cNvPicPr>
            <a:picLocks noGrp="1" noChangeAspect="1" noChangeArrowheads="1"/>
          </p:cNvPicPr>
          <p:nvPr>
            <p:ph type="clipArt" sz="half" idx="2"/>
          </p:nvPr>
        </p:nvPicPr>
        <p:blipFill>
          <a:blip r:embed="rId2"/>
          <a:srcRect/>
          <a:stretch>
            <a:fillRect/>
          </a:stretch>
        </p:blipFill>
        <p:spPr>
          <a:xfrm>
            <a:off x="5145088" y="2819400"/>
            <a:ext cx="3810000" cy="2511425"/>
          </a:xfr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r>
              <a:rPr lang="en-US" smtClean="0"/>
              <a:t>PENGERTIAN</a:t>
            </a:r>
          </a:p>
        </p:txBody>
      </p:sp>
      <p:sp>
        <p:nvSpPr>
          <p:cNvPr id="4099" name="Rectangle 3"/>
          <p:cNvSpPr>
            <a:spLocks noGrp="1" noChangeArrowheads="1"/>
          </p:cNvSpPr>
          <p:nvPr>
            <p:ph type="body" idx="1"/>
          </p:nvPr>
        </p:nvSpPr>
        <p:spPr/>
        <p:txBody>
          <a:bodyPr/>
          <a:lstStyle/>
          <a:p>
            <a:pPr eaLnBrk="1" hangingPunct="1">
              <a:lnSpc>
                <a:spcPct val="90000"/>
              </a:lnSpc>
            </a:pPr>
            <a:r>
              <a:rPr lang="en-US" smtClean="0"/>
              <a:t>Pencerapan panca indra tanpa rangsang dari luar(Maramis, 1998).</a:t>
            </a:r>
          </a:p>
          <a:p>
            <a:pPr eaLnBrk="1" hangingPunct="1">
              <a:lnSpc>
                <a:spcPct val="90000"/>
              </a:lnSpc>
            </a:pPr>
            <a:r>
              <a:rPr lang="en-US" smtClean="0"/>
              <a:t>Penghayatan yang dialami seperti suatu persepsi melalui panca indera tanpa stimulus eksternal; persepsi palsu (Lubis, 1993).</a:t>
            </a:r>
          </a:p>
          <a:p>
            <a:pPr eaLnBrk="1" hangingPunct="1">
              <a:lnSpc>
                <a:spcPct val="90000"/>
              </a:lnSpc>
            </a:pPr>
            <a:r>
              <a:rPr lang="en-US" smtClean="0"/>
              <a:t>Distorsi persepsi yang muncul dari berbagai indera (Stuart &amp; Laraia, 2001)</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eaLnBrk="1" hangingPunct="1"/>
            <a:r>
              <a:rPr lang="en-US" i="1" smtClean="0"/>
              <a:t>Mengatur jadwal aktivitas</a:t>
            </a:r>
          </a:p>
        </p:txBody>
      </p:sp>
      <p:sp>
        <p:nvSpPr>
          <p:cNvPr id="22531" name="Rectangle 4"/>
          <p:cNvSpPr>
            <a:spLocks noGrp="1" noChangeArrowheads="1"/>
          </p:cNvSpPr>
          <p:nvPr>
            <p:ph type="body" sz="half" idx="2"/>
          </p:nvPr>
        </p:nvSpPr>
        <p:spPr/>
        <p:txBody>
          <a:bodyPr/>
          <a:lstStyle/>
          <a:p>
            <a:pPr eaLnBrk="1" hangingPunct="1">
              <a:lnSpc>
                <a:spcPct val="90000"/>
              </a:lnSpc>
            </a:pPr>
            <a:r>
              <a:rPr lang="en-US" sz="2800" smtClean="0"/>
              <a:t>Halusinasi terjadi karena banyak waktu luang.</a:t>
            </a:r>
          </a:p>
          <a:p>
            <a:pPr eaLnBrk="1" hangingPunct="1">
              <a:lnSpc>
                <a:spcPct val="90000"/>
              </a:lnSpc>
            </a:pPr>
            <a:r>
              <a:rPr lang="en-US" sz="2800" smtClean="0"/>
              <a:t>Mengatur jadwal aktivitas; meminimalisasi waktu luang</a:t>
            </a:r>
          </a:p>
          <a:p>
            <a:pPr eaLnBrk="1" hangingPunct="1">
              <a:lnSpc>
                <a:spcPct val="90000"/>
              </a:lnSpc>
            </a:pPr>
            <a:r>
              <a:rPr lang="en-US" sz="2800" smtClean="0"/>
              <a:t>Membuat jadwal harian, menepati jadwal.</a:t>
            </a:r>
          </a:p>
        </p:txBody>
      </p:sp>
      <p:pic>
        <p:nvPicPr>
          <p:cNvPr id="22532" name="Picture 5" descr="C:\Program Files\Common Files\Microsoft Shared\Clipart\cagcat50\BS02064_.WMF"/>
          <p:cNvPicPr>
            <a:picLocks noGrp="1" noChangeAspect="1" noChangeArrowheads="1"/>
          </p:cNvPicPr>
          <p:nvPr>
            <p:ph type="clipArt" sz="half" idx="1"/>
          </p:nvPr>
        </p:nvPicPr>
        <p:blipFill>
          <a:blip r:embed="rId2"/>
          <a:srcRect/>
          <a:stretch>
            <a:fillRect/>
          </a:stretch>
        </p:blipFill>
        <p:spPr>
          <a:xfrm>
            <a:off x="1182688" y="2178050"/>
            <a:ext cx="3810000" cy="3792538"/>
          </a:xfrm>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en-US" smtClean="0"/>
              <a:t>Penkes Keluarga untuk Merawat Klien Halusinasi</a:t>
            </a:r>
          </a:p>
        </p:txBody>
      </p:sp>
      <p:sp>
        <p:nvSpPr>
          <p:cNvPr id="23555" name="Rectangle 4"/>
          <p:cNvSpPr>
            <a:spLocks noGrp="1" noChangeArrowheads="1"/>
          </p:cNvSpPr>
          <p:nvPr>
            <p:ph type="body" sz="half" idx="2"/>
          </p:nvPr>
        </p:nvSpPr>
        <p:spPr/>
        <p:txBody>
          <a:bodyPr/>
          <a:lstStyle/>
          <a:p>
            <a:pPr eaLnBrk="1" hangingPunct="1"/>
            <a:r>
              <a:rPr lang="en-US" sz="2400" smtClean="0"/>
              <a:t>Buat kontrak</a:t>
            </a:r>
          </a:p>
          <a:p>
            <a:pPr eaLnBrk="1" hangingPunct="1"/>
            <a:r>
              <a:rPr lang="en-US" sz="2400" smtClean="0"/>
              <a:t>Jelaskan:</a:t>
            </a:r>
          </a:p>
          <a:p>
            <a:pPr lvl="1" eaLnBrk="1" hangingPunct="1"/>
            <a:r>
              <a:rPr lang="en-US" sz="2000" smtClean="0"/>
              <a:t>Apa halusinasi?</a:t>
            </a:r>
          </a:p>
          <a:p>
            <a:pPr lvl="1" eaLnBrk="1" hangingPunct="1"/>
            <a:r>
              <a:rPr lang="en-US" sz="2000" smtClean="0"/>
              <a:t>Tanda dan gejala halusinasi</a:t>
            </a:r>
          </a:p>
          <a:p>
            <a:pPr lvl="1" eaLnBrk="1" hangingPunct="1"/>
            <a:r>
              <a:rPr lang="en-US" sz="2000" smtClean="0"/>
              <a:t>Proses terjadinya</a:t>
            </a:r>
          </a:p>
          <a:p>
            <a:pPr lvl="1" eaLnBrk="1" hangingPunct="1"/>
            <a:r>
              <a:rPr lang="en-US" sz="2000" smtClean="0"/>
              <a:t>Cara memutus halusinasi</a:t>
            </a:r>
          </a:p>
          <a:p>
            <a:pPr lvl="1" eaLnBrk="1" hangingPunct="1"/>
            <a:r>
              <a:rPr lang="en-US" sz="2000" smtClean="0"/>
              <a:t>Obat utk klien</a:t>
            </a:r>
          </a:p>
          <a:p>
            <a:pPr lvl="1" eaLnBrk="1" hangingPunct="1"/>
            <a:r>
              <a:rPr lang="en-US" sz="2000" smtClean="0"/>
              <a:t>Cara merawat di rumah</a:t>
            </a:r>
          </a:p>
          <a:p>
            <a:pPr lvl="1" eaLnBrk="1" hangingPunct="1"/>
            <a:r>
              <a:rPr lang="en-US" sz="2000" smtClean="0"/>
              <a:t>Waktu kontrol</a:t>
            </a:r>
          </a:p>
        </p:txBody>
      </p:sp>
      <p:pic>
        <p:nvPicPr>
          <p:cNvPr id="23556" name="Picture 5" descr="C:\Program Files\Common Files\Microsoft Shared\Clipart\cagcat50\BD05545_.WMF"/>
          <p:cNvPicPr>
            <a:picLocks noGrp="1" noChangeAspect="1" noChangeArrowheads="1"/>
          </p:cNvPicPr>
          <p:nvPr>
            <p:ph type="clipArt" sz="half" idx="1"/>
          </p:nvPr>
        </p:nvPicPr>
        <p:blipFill>
          <a:blip r:embed="rId2"/>
          <a:srcRect/>
          <a:stretch>
            <a:fillRect/>
          </a:stretch>
        </p:blipFill>
        <p:spPr>
          <a:xfrm>
            <a:off x="1182688" y="2201863"/>
            <a:ext cx="3810000" cy="3744912"/>
          </a:xfrm>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eaLnBrk="1" hangingPunct="1"/>
            <a:r>
              <a:rPr lang="en-US" smtClean="0"/>
              <a:t>Fasilitasi minum obat secara teratur</a:t>
            </a:r>
          </a:p>
        </p:txBody>
      </p:sp>
      <p:sp>
        <p:nvSpPr>
          <p:cNvPr id="24579" name="Rectangle 3"/>
          <p:cNvSpPr>
            <a:spLocks noGrp="1" noChangeArrowheads="1"/>
          </p:cNvSpPr>
          <p:nvPr>
            <p:ph type="body" sz="half" idx="1"/>
          </p:nvPr>
        </p:nvSpPr>
        <p:spPr>
          <a:xfrm>
            <a:off x="381000" y="1828800"/>
            <a:ext cx="4724400" cy="4114800"/>
          </a:xfrm>
        </p:spPr>
        <p:txBody>
          <a:bodyPr/>
          <a:lstStyle/>
          <a:p>
            <a:pPr eaLnBrk="1" hangingPunct="1">
              <a:lnSpc>
                <a:spcPct val="90000"/>
              </a:lnSpc>
            </a:pPr>
            <a:r>
              <a:rPr lang="en-US" sz="2400" smtClean="0"/>
              <a:t>Diskusikan manfaat obat, akibat jika tdk minum obat.</a:t>
            </a:r>
          </a:p>
          <a:p>
            <a:pPr eaLnBrk="1" hangingPunct="1">
              <a:lnSpc>
                <a:spcPct val="90000"/>
              </a:lnSpc>
            </a:pPr>
            <a:r>
              <a:rPr lang="en-US" sz="2400" smtClean="0"/>
              <a:t>Jelaskan jenis obat, warna, dosis, cara minum, efek terapi, efek samping.</a:t>
            </a:r>
          </a:p>
          <a:p>
            <a:pPr eaLnBrk="1" hangingPunct="1">
              <a:lnSpc>
                <a:spcPct val="90000"/>
              </a:lnSpc>
            </a:pPr>
            <a:r>
              <a:rPr lang="en-US" sz="2400" smtClean="0"/>
              <a:t>Pantau saat menggunakan obat</a:t>
            </a:r>
          </a:p>
          <a:p>
            <a:pPr eaLnBrk="1" hangingPunct="1">
              <a:lnSpc>
                <a:spcPct val="90000"/>
              </a:lnSpc>
            </a:pPr>
            <a:r>
              <a:rPr lang="en-US" sz="2400" smtClean="0"/>
              <a:t>Diskusikan dampak putus obat</a:t>
            </a:r>
          </a:p>
          <a:p>
            <a:pPr eaLnBrk="1" hangingPunct="1">
              <a:lnSpc>
                <a:spcPct val="90000"/>
              </a:lnSpc>
            </a:pPr>
            <a:r>
              <a:rPr lang="en-US" sz="2400" smtClean="0"/>
              <a:t>Anjurkan klien untuk berkonsultasi dg tenaga kesehatan</a:t>
            </a:r>
          </a:p>
        </p:txBody>
      </p:sp>
      <p:pic>
        <p:nvPicPr>
          <p:cNvPr id="24580" name="Picture 6" descr="C:\Program Files\Common Files\Microsoft Shared\Clipart\cagcat50\HM00163_.wmf"/>
          <p:cNvPicPr>
            <a:picLocks noGrp="1" noChangeAspect="1" noChangeArrowheads="1"/>
          </p:cNvPicPr>
          <p:nvPr>
            <p:ph type="clipArt" sz="half" idx="2"/>
          </p:nvPr>
        </p:nvPicPr>
        <p:blipFill>
          <a:blip r:embed="rId2"/>
          <a:srcRect/>
          <a:stretch>
            <a:fillRect/>
          </a:stretch>
        </p:blipFill>
        <p:spPr>
          <a:xfrm>
            <a:off x="5145088" y="2728913"/>
            <a:ext cx="3810000" cy="2690812"/>
          </a:xfrm>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eaLnBrk="1" hangingPunct="1"/>
            <a:r>
              <a:rPr lang="en-US" smtClean="0"/>
              <a:t>Terapi Aktivitas Kelompok</a:t>
            </a:r>
          </a:p>
        </p:txBody>
      </p:sp>
      <p:sp>
        <p:nvSpPr>
          <p:cNvPr id="25603" name="Rectangle 3"/>
          <p:cNvSpPr>
            <a:spLocks noGrp="1" noChangeArrowheads="1"/>
          </p:cNvSpPr>
          <p:nvPr>
            <p:ph type="body" sz="half" idx="1"/>
          </p:nvPr>
        </p:nvSpPr>
        <p:spPr/>
        <p:txBody>
          <a:bodyPr/>
          <a:lstStyle/>
          <a:p>
            <a:pPr eaLnBrk="1" hangingPunct="1">
              <a:lnSpc>
                <a:spcPct val="90000"/>
              </a:lnSpc>
            </a:pPr>
            <a:r>
              <a:rPr lang="en-US" sz="2400" smtClean="0"/>
              <a:t>TAK Orientasi Realita</a:t>
            </a:r>
          </a:p>
          <a:p>
            <a:pPr lvl="1" eaLnBrk="1" hangingPunct="1">
              <a:lnSpc>
                <a:spcPct val="90000"/>
              </a:lnSpc>
            </a:pPr>
            <a:r>
              <a:rPr lang="en-US" sz="2000" smtClean="0"/>
              <a:t>Mengenal orang</a:t>
            </a:r>
          </a:p>
          <a:p>
            <a:pPr lvl="1" eaLnBrk="1" hangingPunct="1">
              <a:lnSpc>
                <a:spcPct val="90000"/>
              </a:lnSpc>
            </a:pPr>
            <a:r>
              <a:rPr lang="en-US" sz="2000" smtClean="0"/>
              <a:t>Mengenal tempat</a:t>
            </a:r>
          </a:p>
          <a:p>
            <a:pPr lvl="1" eaLnBrk="1" hangingPunct="1">
              <a:lnSpc>
                <a:spcPct val="90000"/>
              </a:lnSpc>
            </a:pPr>
            <a:r>
              <a:rPr lang="en-US" sz="2000" smtClean="0"/>
              <a:t>Mengenal waktu</a:t>
            </a:r>
          </a:p>
          <a:p>
            <a:pPr eaLnBrk="1" hangingPunct="1">
              <a:lnSpc>
                <a:spcPct val="90000"/>
              </a:lnSpc>
            </a:pPr>
            <a:r>
              <a:rPr lang="en-US" sz="2400" smtClean="0"/>
              <a:t>TAK Stimulasi Persepsi: mengontrol halusinasi</a:t>
            </a:r>
          </a:p>
          <a:p>
            <a:pPr lvl="1" eaLnBrk="1" hangingPunct="1">
              <a:lnSpc>
                <a:spcPct val="90000"/>
              </a:lnSpc>
            </a:pPr>
            <a:r>
              <a:rPr lang="en-US" sz="2000" smtClean="0"/>
              <a:t>Mengenal halusinasi</a:t>
            </a:r>
          </a:p>
          <a:p>
            <a:pPr lvl="1" eaLnBrk="1" hangingPunct="1">
              <a:lnSpc>
                <a:spcPct val="90000"/>
              </a:lnSpc>
            </a:pPr>
            <a:r>
              <a:rPr lang="en-US" sz="2000" smtClean="0"/>
              <a:t>Menghardik halusinasi</a:t>
            </a:r>
          </a:p>
          <a:p>
            <a:pPr lvl="1" eaLnBrk="1" hangingPunct="1">
              <a:lnSpc>
                <a:spcPct val="90000"/>
              </a:lnSpc>
            </a:pPr>
            <a:r>
              <a:rPr lang="en-US" sz="2000" smtClean="0"/>
              <a:t>Bercakap-cakap</a:t>
            </a:r>
          </a:p>
          <a:p>
            <a:pPr lvl="1" eaLnBrk="1" hangingPunct="1">
              <a:lnSpc>
                <a:spcPct val="90000"/>
              </a:lnSpc>
            </a:pPr>
            <a:r>
              <a:rPr lang="en-US" sz="2000" smtClean="0"/>
              <a:t>Jadwal aktivitas</a:t>
            </a:r>
          </a:p>
          <a:p>
            <a:pPr lvl="1" eaLnBrk="1" hangingPunct="1">
              <a:lnSpc>
                <a:spcPct val="90000"/>
              </a:lnSpc>
            </a:pPr>
            <a:r>
              <a:rPr lang="en-US" sz="2000" smtClean="0"/>
              <a:t>Menggunakan obat</a:t>
            </a:r>
          </a:p>
        </p:txBody>
      </p:sp>
      <p:pic>
        <p:nvPicPr>
          <p:cNvPr id="25604" name="Picture 5" descr="C:\Program Files\Common Files\Microsoft Shared\Clipart\cagcat50\PE01561_.wmf"/>
          <p:cNvPicPr>
            <a:picLocks noGrp="1" noChangeAspect="1" noChangeArrowheads="1"/>
          </p:cNvPicPr>
          <p:nvPr>
            <p:ph type="clipArt" sz="half" idx="2"/>
          </p:nvPr>
        </p:nvPicPr>
        <p:blipFill>
          <a:blip r:embed="rId2"/>
          <a:srcRect/>
          <a:stretch>
            <a:fillRect/>
          </a:stretch>
        </p:blipFill>
        <p:spPr>
          <a:xfrm>
            <a:off x="5145088" y="2809875"/>
            <a:ext cx="3810000" cy="2528888"/>
          </a:xfrm>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eaLnBrk="1" hangingPunct="1"/>
            <a:r>
              <a:rPr lang="en-US" smtClean="0"/>
              <a:t>Psikofarmakoterapi</a:t>
            </a:r>
          </a:p>
        </p:txBody>
      </p:sp>
      <p:sp>
        <p:nvSpPr>
          <p:cNvPr id="26627" name="Rectangle 3"/>
          <p:cNvSpPr>
            <a:spLocks noGrp="1" noChangeArrowheads="1"/>
          </p:cNvSpPr>
          <p:nvPr>
            <p:ph type="body" idx="1"/>
          </p:nvPr>
        </p:nvSpPr>
        <p:spPr>
          <a:xfrm>
            <a:off x="685800" y="1676400"/>
            <a:ext cx="7772400" cy="4114800"/>
          </a:xfrm>
        </p:spPr>
        <p:txBody>
          <a:bodyPr/>
          <a:lstStyle/>
          <a:p>
            <a:pPr eaLnBrk="1" hangingPunct="1"/>
            <a:r>
              <a:rPr lang="en-US" sz="2800" smtClean="0"/>
              <a:t>Anti psikotik:</a:t>
            </a:r>
          </a:p>
          <a:p>
            <a:pPr lvl="1" eaLnBrk="1" hangingPunct="1"/>
            <a:r>
              <a:rPr lang="en-US" sz="2400" smtClean="0"/>
              <a:t>Chlorpromazine (Promactile, Largactile)</a:t>
            </a:r>
          </a:p>
          <a:p>
            <a:pPr lvl="1" eaLnBrk="1" hangingPunct="1"/>
            <a:r>
              <a:rPr lang="en-US" sz="2400" smtClean="0"/>
              <a:t>Haloperidol (Haldol, Serenace, Lodomer)</a:t>
            </a:r>
          </a:p>
          <a:p>
            <a:pPr lvl="1" eaLnBrk="1" hangingPunct="1"/>
            <a:r>
              <a:rPr lang="en-US" sz="2400" smtClean="0"/>
              <a:t>Stelazine</a:t>
            </a:r>
          </a:p>
          <a:p>
            <a:pPr lvl="1" eaLnBrk="1" hangingPunct="1"/>
            <a:r>
              <a:rPr lang="en-US" sz="2400" smtClean="0"/>
              <a:t>Clozapine (Clozaril)</a:t>
            </a:r>
          </a:p>
          <a:p>
            <a:pPr lvl="1" eaLnBrk="1" hangingPunct="1"/>
            <a:r>
              <a:rPr lang="en-US" sz="2400" smtClean="0"/>
              <a:t>Risperidone (Risperdal)</a:t>
            </a:r>
          </a:p>
          <a:p>
            <a:pPr eaLnBrk="1" hangingPunct="1"/>
            <a:r>
              <a:rPr lang="en-US" sz="2800" smtClean="0"/>
              <a:t>Anti parkinson:</a:t>
            </a:r>
          </a:p>
          <a:p>
            <a:pPr lvl="1" eaLnBrk="1" hangingPunct="1"/>
            <a:r>
              <a:rPr lang="en-US" sz="2400" smtClean="0"/>
              <a:t>Trihexyphenidile</a:t>
            </a:r>
          </a:p>
          <a:p>
            <a:pPr lvl="1" eaLnBrk="1" hangingPunct="1"/>
            <a:r>
              <a:rPr lang="en-US" sz="2400" smtClean="0"/>
              <a:t>Arthan</a:t>
            </a:r>
          </a:p>
          <a:p>
            <a:pPr eaLnBrk="1" hangingPunct="1">
              <a:buFont typeface="Wingdings" pitchFamily="2" charset="2"/>
              <a:buNone/>
            </a:pPr>
            <a:endParaRPr lang="en-US" sz="2800" smtClean="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6" name="WordArt 2"/>
          <p:cNvSpPr>
            <a:spLocks noChangeArrowheads="1" noChangeShapeType="1" noTextEdit="1"/>
          </p:cNvSpPr>
          <p:nvPr/>
        </p:nvSpPr>
        <p:spPr bwMode="auto">
          <a:xfrm>
            <a:off x="533400" y="2362200"/>
            <a:ext cx="8458200" cy="2743200"/>
          </a:xfrm>
          <a:prstGeom prst="rect">
            <a:avLst/>
          </a:prstGeom>
        </p:spPr>
        <p:txBody>
          <a:bodyPr wrap="none" fromWordArt="1">
            <a:prstTxWarp prst="textArchUpPour">
              <a:avLst>
                <a:gd name="adj1" fmla="val 10800004"/>
                <a:gd name="adj2" fmla="val 50000"/>
              </a:avLst>
            </a:prstTxWarp>
          </a:bodyPr>
          <a:lstStyle/>
          <a:p>
            <a:pPr algn="ctr"/>
            <a:r>
              <a:rPr lang="en-US" sz="3600" kern="10">
                <a:ln w="12700">
                  <a:solidFill>
                    <a:srgbClr val="EAEAEA"/>
                  </a:solidFill>
                  <a:miter lim="800000"/>
                  <a:headEnd/>
                  <a:tailEnd/>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outerShdw>
                </a:effectLst>
                <a:latin typeface="Arial Black"/>
              </a:rPr>
              <a:t>Terima kasih</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grpId="0" nodeType="clickEffect">
                                  <p:stCondLst>
                                    <p:cond delay="0"/>
                                  </p:stCondLst>
                                  <p:childTnLst>
                                    <p:set>
                                      <p:cBhvr>
                                        <p:cTn id="6" dur="1" fill="hold">
                                          <p:stCondLst>
                                            <p:cond delay="0"/>
                                          </p:stCondLst>
                                        </p:cTn>
                                        <p:tgtEl>
                                          <p:spTgt spid="1026"/>
                                        </p:tgtEl>
                                        <p:attrNameLst>
                                          <p:attrName>style.visibility</p:attrName>
                                        </p:attrNameLst>
                                      </p:cBhvr>
                                      <p:to>
                                        <p:strVal val="visible"/>
                                      </p:to>
                                    </p:set>
                                    <p:anim calcmode="lin" valueType="num">
                                      <p:cBhvr>
                                        <p:cTn id="7" dur="1000" fill="hold"/>
                                        <p:tgtEl>
                                          <p:spTgt spid="1026"/>
                                        </p:tgtEl>
                                        <p:attrNameLst>
                                          <p:attrName>ppt_w</p:attrName>
                                        </p:attrNameLst>
                                      </p:cBhvr>
                                      <p:tavLst>
                                        <p:tav tm="0">
                                          <p:val>
                                            <p:fltVal val="0"/>
                                          </p:val>
                                        </p:tav>
                                        <p:tav tm="100000">
                                          <p:val>
                                            <p:strVal val="#ppt_w"/>
                                          </p:val>
                                        </p:tav>
                                      </p:tavLst>
                                    </p:anim>
                                    <p:anim calcmode="lin" valueType="num">
                                      <p:cBhvr>
                                        <p:cTn id="8" dur="1000" fill="hold"/>
                                        <p:tgtEl>
                                          <p:spTgt spid="1026"/>
                                        </p:tgtEl>
                                        <p:attrNameLst>
                                          <p:attrName>ppt_h</p:attrName>
                                        </p:attrNameLst>
                                      </p:cBhvr>
                                      <p:tavLst>
                                        <p:tav tm="0">
                                          <p:val>
                                            <p:fltVal val="0"/>
                                          </p:val>
                                        </p:tav>
                                        <p:tav tm="100000">
                                          <p:val>
                                            <p:strVal val="#ppt_h"/>
                                          </p:val>
                                        </p:tav>
                                      </p:tavLst>
                                    </p:anim>
                                    <p:anim calcmode="lin" valueType="num">
                                      <p:cBhvr>
                                        <p:cTn id="9" dur="1000" fill="hold"/>
                                        <p:tgtEl>
                                          <p:spTgt spid="1026"/>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1026"/>
                                        </p:tgtEl>
                                        <p:attrNameLst>
                                          <p:attrName>ppt_y</p:attrName>
                                        </p:attrNameLst>
                                      </p:cBhvr>
                                      <p:tavLst>
                                        <p:tav tm="0" fmla="#ppt_y+(sin(-2*pi*(1-$))*-#ppt_x+cos(-2*pi*(1-$))*(1-#ppt_y))*(1-$)">
                                          <p:val>
                                            <p:fltVal val="0"/>
                                          </p:val>
                                        </p:tav>
                                        <p:tav tm="100000">
                                          <p:val>
                                            <p:fltVal val="1"/>
                                          </p:val>
                                        </p:tav>
                                      </p:tavLst>
                                    </p:anim>
                                  </p:childTnLst>
                                  <p:subTnLst>
                                    <p:audio>
                                      <p:cMediaNode>
                                        <p:cTn display="0" masterRel="sameClick">
                                          <p:stCondLst>
                                            <p:cond evt="begin" delay="0">
                                              <p:tn val="5"/>
                                            </p:cond>
                                          </p:stCondLst>
                                          <p:endCondLst>
                                            <p:cond evt="onStopAudio" delay="0">
                                              <p:tgtEl>
                                                <p:sldTgt/>
                                              </p:tgtEl>
                                            </p:cond>
                                          </p:endCondLst>
                                        </p:cTn>
                                        <p:tgtEl>
                                          <p:sndTgt r:embed="rId2" name="clap.wav" builtIn="1"/>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6"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n-US" smtClean="0"/>
              <a:t>Jenis Halusinasi</a:t>
            </a:r>
          </a:p>
        </p:txBody>
      </p:sp>
      <p:sp>
        <p:nvSpPr>
          <p:cNvPr id="5123" name="Rectangle 3"/>
          <p:cNvSpPr>
            <a:spLocks noGrp="1" noChangeArrowheads="1"/>
          </p:cNvSpPr>
          <p:nvPr>
            <p:ph type="body" idx="1"/>
          </p:nvPr>
        </p:nvSpPr>
        <p:spPr/>
        <p:txBody>
          <a:bodyPr/>
          <a:lstStyle/>
          <a:p>
            <a:pPr eaLnBrk="1" hangingPunct="1"/>
            <a:r>
              <a:rPr lang="en-US" smtClean="0"/>
              <a:t>Halusinasi pendengaran (70%)</a:t>
            </a:r>
          </a:p>
          <a:p>
            <a:pPr eaLnBrk="1" hangingPunct="1"/>
            <a:r>
              <a:rPr lang="en-US" smtClean="0"/>
              <a:t>Halusinasi penglihatan (20%)</a:t>
            </a:r>
          </a:p>
          <a:p>
            <a:pPr eaLnBrk="1" hangingPunct="1"/>
            <a:r>
              <a:rPr lang="en-US" smtClean="0"/>
              <a:t>Halusinasi penghidu</a:t>
            </a:r>
          </a:p>
          <a:p>
            <a:pPr eaLnBrk="1" hangingPunct="1"/>
            <a:r>
              <a:rPr lang="en-US" smtClean="0"/>
              <a:t>Halusinasi pengecapan</a:t>
            </a:r>
          </a:p>
          <a:p>
            <a:pPr eaLnBrk="1" hangingPunct="1"/>
            <a:r>
              <a:rPr lang="en-US" smtClean="0"/>
              <a:t>Halusinasi perabaan         10%</a:t>
            </a:r>
          </a:p>
          <a:p>
            <a:pPr eaLnBrk="1" hangingPunct="1"/>
            <a:r>
              <a:rPr lang="en-US" smtClean="0"/>
              <a:t>Halusinasi kinestetik</a:t>
            </a:r>
          </a:p>
          <a:p>
            <a:pPr eaLnBrk="1" hangingPunct="1"/>
            <a:r>
              <a:rPr lang="en-US" smtClean="0"/>
              <a:t>Halusinasi cenestetik</a:t>
            </a:r>
          </a:p>
        </p:txBody>
      </p:sp>
      <p:sp>
        <p:nvSpPr>
          <p:cNvPr id="5124" name="AutoShape 4"/>
          <p:cNvSpPr>
            <a:spLocks/>
          </p:cNvSpPr>
          <p:nvPr/>
        </p:nvSpPr>
        <p:spPr bwMode="auto">
          <a:xfrm>
            <a:off x="5791200" y="3505200"/>
            <a:ext cx="457200" cy="2362200"/>
          </a:xfrm>
          <a:prstGeom prst="rightBracket">
            <a:avLst>
              <a:gd name="adj" fmla="val 43056"/>
            </a:avLst>
          </a:prstGeom>
          <a:noFill/>
          <a:ln w="9525">
            <a:solidFill>
              <a:schemeClr val="tx1"/>
            </a:solidFill>
            <a:round/>
            <a:headEnd/>
            <a:tailEnd/>
          </a:ln>
        </p:spPr>
        <p:txBody>
          <a:bodyPr wrap="none" anchor="ctr"/>
          <a:lstStyle/>
          <a:p>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202" name="Oval 10"/>
          <p:cNvSpPr>
            <a:spLocks noChangeArrowheads="1"/>
          </p:cNvSpPr>
          <p:nvPr/>
        </p:nvSpPr>
        <p:spPr bwMode="auto">
          <a:xfrm>
            <a:off x="3657600" y="4876800"/>
            <a:ext cx="2057400" cy="609600"/>
          </a:xfrm>
          <a:prstGeom prst="ellipse">
            <a:avLst/>
          </a:prstGeom>
          <a:solidFill>
            <a:schemeClr val="hlink"/>
          </a:solidFill>
          <a:ln w="9525">
            <a:solidFill>
              <a:schemeClr val="tx1"/>
            </a:solidFill>
            <a:round/>
            <a:headEnd/>
            <a:tailEnd/>
          </a:ln>
        </p:spPr>
        <p:txBody>
          <a:bodyPr wrap="none" anchor="ctr"/>
          <a:lstStyle/>
          <a:p>
            <a:endParaRPr lang="en-US"/>
          </a:p>
        </p:txBody>
      </p:sp>
      <p:sp>
        <p:nvSpPr>
          <p:cNvPr id="8201" name="Oval 9"/>
          <p:cNvSpPr>
            <a:spLocks noChangeArrowheads="1"/>
          </p:cNvSpPr>
          <p:nvPr/>
        </p:nvSpPr>
        <p:spPr bwMode="auto">
          <a:xfrm>
            <a:off x="3581400" y="3810000"/>
            <a:ext cx="2057400" cy="609600"/>
          </a:xfrm>
          <a:prstGeom prst="ellipse">
            <a:avLst/>
          </a:prstGeom>
          <a:solidFill>
            <a:schemeClr val="accent2"/>
          </a:solidFill>
          <a:ln w="9525">
            <a:solidFill>
              <a:schemeClr val="tx1"/>
            </a:solidFill>
            <a:round/>
            <a:headEnd/>
            <a:tailEnd/>
          </a:ln>
        </p:spPr>
        <p:txBody>
          <a:bodyPr wrap="none" anchor="ctr"/>
          <a:lstStyle/>
          <a:p>
            <a:endParaRPr lang="en-US"/>
          </a:p>
        </p:txBody>
      </p:sp>
      <p:sp>
        <p:nvSpPr>
          <p:cNvPr id="8200" name="Oval 8"/>
          <p:cNvSpPr>
            <a:spLocks noChangeArrowheads="1"/>
          </p:cNvSpPr>
          <p:nvPr/>
        </p:nvSpPr>
        <p:spPr bwMode="auto">
          <a:xfrm>
            <a:off x="3657600" y="2667000"/>
            <a:ext cx="2057400" cy="609600"/>
          </a:xfrm>
          <a:prstGeom prst="ellipse">
            <a:avLst/>
          </a:prstGeom>
          <a:solidFill>
            <a:srgbClr val="FF6600"/>
          </a:solidFill>
          <a:ln w="9525">
            <a:solidFill>
              <a:schemeClr val="tx1"/>
            </a:solidFill>
            <a:round/>
            <a:headEnd/>
            <a:tailEnd/>
          </a:ln>
        </p:spPr>
        <p:txBody>
          <a:bodyPr wrap="none" anchor="ctr"/>
          <a:lstStyle/>
          <a:p>
            <a:endParaRPr lang="en-US"/>
          </a:p>
        </p:txBody>
      </p:sp>
      <p:sp>
        <p:nvSpPr>
          <p:cNvPr id="8199" name="Oval 7"/>
          <p:cNvSpPr>
            <a:spLocks noChangeArrowheads="1"/>
          </p:cNvSpPr>
          <p:nvPr/>
        </p:nvSpPr>
        <p:spPr bwMode="auto">
          <a:xfrm>
            <a:off x="3581400" y="1600200"/>
            <a:ext cx="2057400" cy="609600"/>
          </a:xfrm>
          <a:prstGeom prst="ellipse">
            <a:avLst/>
          </a:prstGeom>
          <a:solidFill>
            <a:srgbClr val="FFFF00"/>
          </a:solidFill>
          <a:ln w="9525">
            <a:solidFill>
              <a:schemeClr val="tx1"/>
            </a:solidFill>
            <a:round/>
            <a:headEnd/>
            <a:tailEnd/>
          </a:ln>
        </p:spPr>
        <p:txBody>
          <a:bodyPr wrap="none" anchor="ctr"/>
          <a:lstStyle/>
          <a:p>
            <a:endParaRPr lang="en-US"/>
          </a:p>
        </p:txBody>
      </p:sp>
      <p:sp>
        <p:nvSpPr>
          <p:cNvPr id="8194" name="Rectangle 2"/>
          <p:cNvSpPr>
            <a:spLocks noGrp="1" noChangeArrowheads="1"/>
          </p:cNvSpPr>
          <p:nvPr>
            <p:ph type="title"/>
          </p:nvPr>
        </p:nvSpPr>
        <p:spPr>
          <a:xfrm>
            <a:off x="685800" y="152400"/>
            <a:ext cx="7772400" cy="1143000"/>
          </a:xfrm>
        </p:spPr>
        <p:txBody>
          <a:bodyPr/>
          <a:lstStyle/>
          <a:p>
            <a:pPr eaLnBrk="1" hangingPunct="1"/>
            <a:r>
              <a:rPr lang="en-US" smtClean="0"/>
              <a:t>FASE HALUSINASI</a:t>
            </a:r>
          </a:p>
        </p:txBody>
      </p:sp>
      <p:sp>
        <p:nvSpPr>
          <p:cNvPr id="8195" name="Text Box 3"/>
          <p:cNvSpPr txBox="1">
            <a:spLocks noChangeArrowheads="1"/>
          </p:cNvSpPr>
          <p:nvPr/>
        </p:nvSpPr>
        <p:spPr bwMode="auto">
          <a:xfrm>
            <a:off x="3717925" y="1641475"/>
            <a:ext cx="1841500" cy="3743325"/>
          </a:xfrm>
          <a:prstGeom prst="rect">
            <a:avLst/>
          </a:prstGeom>
          <a:noFill/>
          <a:ln w="9525">
            <a:noFill/>
            <a:miter lim="800000"/>
            <a:headEnd/>
            <a:tailEnd/>
          </a:ln>
        </p:spPr>
        <p:txBody>
          <a:bodyPr wrap="none">
            <a:spAutoFit/>
          </a:bodyPr>
          <a:lstStyle/>
          <a:p>
            <a:r>
              <a:rPr lang="en-US">
                <a:latin typeface="Times New Roman" pitchFamily="18" charset="0"/>
              </a:rPr>
              <a:t>Comforting</a:t>
            </a:r>
          </a:p>
          <a:p>
            <a:endParaRPr lang="en-US">
              <a:latin typeface="Times New Roman" pitchFamily="18" charset="0"/>
            </a:endParaRPr>
          </a:p>
          <a:p>
            <a:endParaRPr lang="en-US">
              <a:latin typeface="Times New Roman" pitchFamily="18" charset="0"/>
            </a:endParaRPr>
          </a:p>
          <a:p>
            <a:r>
              <a:rPr lang="en-US">
                <a:latin typeface="Times New Roman" pitchFamily="18" charset="0"/>
              </a:rPr>
              <a:t>Comdemning</a:t>
            </a:r>
          </a:p>
          <a:p>
            <a:endParaRPr lang="en-US">
              <a:latin typeface="Times New Roman" pitchFamily="18" charset="0"/>
            </a:endParaRPr>
          </a:p>
          <a:p>
            <a:endParaRPr lang="en-US">
              <a:latin typeface="Times New Roman" pitchFamily="18" charset="0"/>
            </a:endParaRPr>
          </a:p>
          <a:p>
            <a:r>
              <a:rPr lang="en-US">
                <a:latin typeface="Times New Roman" pitchFamily="18" charset="0"/>
              </a:rPr>
              <a:t>Controlling</a:t>
            </a:r>
          </a:p>
          <a:p>
            <a:endParaRPr lang="en-US">
              <a:latin typeface="Times New Roman" pitchFamily="18" charset="0"/>
            </a:endParaRPr>
          </a:p>
          <a:p>
            <a:endParaRPr lang="en-US">
              <a:latin typeface="Times New Roman" pitchFamily="18" charset="0"/>
            </a:endParaRPr>
          </a:p>
          <a:p>
            <a:r>
              <a:rPr lang="en-US">
                <a:latin typeface="Times New Roman" pitchFamily="18" charset="0"/>
              </a:rPr>
              <a:t>Conquering</a:t>
            </a:r>
          </a:p>
        </p:txBody>
      </p:sp>
      <p:sp>
        <p:nvSpPr>
          <p:cNvPr id="8196" name="Line 4"/>
          <p:cNvSpPr>
            <a:spLocks noChangeShapeType="1"/>
          </p:cNvSpPr>
          <p:nvPr/>
        </p:nvSpPr>
        <p:spPr bwMode="auto">
          <a:xfrm>
            <a:off x="4572000" y="2057400"/>
            <a:ext cx="0" cy="685800"/>
          </a:xfrm>
          <a:prstGeom prst="line">
            <a:avLst/>
          </a:prstGeom>
          <a:noFill/>
          <a:ln w="57150">
            <a:solidFill>
              <a:schemeClr val="tx1"/>
            </a:solidFill>
            <a:round/>
            <a:headEnd/>
            <a:tailEnd type="triangle" w="med" len="med"/>
          </a:ln>
        </p:spPr>
        <p:txBody>
          <a:bodyPr/>
          <a:lstStyle/>
          <a:p>
            <a:endParaRPr lang="en-US"/>
          </a:p>
        </p:txBody>
      </p:sp>
      <p:sp>
        <p:nvSpPr>
          <p:cNvPr id="8197" name="Line 5"/>
          <p:cNvSpPr>
            <a:spLocks noChangeShapeType="1"/>
          </p:cNvSpPr>
          <p:nvPr/>
        </p:nvSpPr>
        <p:spPr bwMode="auto">
          <a:xfrm>
            <a:off x="4572000" y="3200400"/>
            <a:ext cx="0" cy="685800"/>
          </a:xfrm>
          <a:prstGeom prst="line">
            <a:avLst/>
          </a:prstGeom>
          <a:noFill/>
          <a:ln w="57150">
            <a:solidFill>
              <a:schemeClr val="tx1"/>
            </a:solidFill>
            <a:round/>
            <a:headEnd/>
            <a:tailEnd type="triangle" w="med" len="med"/>
          </a:ln>
        </p:spPr>
        <p:txBody>
          <a:bodyPr/>
          <a:lstStyle/>
          <a:p>
            <a:endParaRPr lang="en-US"/>
          </a:p>
        </p:txBody>
      </p:sp>
      <p:sp>
        <p:nvSpPr>
          <p:cNvPr id="8198" name="Line 6"/>
          <p:cNvSpPr>
            <a:spLocks noChangeShapeType="1"/>
          </p:cNvSpPr>
          <p:nvPr/>
        </p:nvSpPr>
        <p:spPr bwMode="auto">
          <a:xfrm>
            <a:off x="4572000" y="4343400"/>
            <a:ext cx="0" cy="685800"/>
          </a:xfrm>
          <a:prstGeom prst="line">
            <a:avLst/>
          </a:prstGeom>
          <a:noFill/>
          <a:ln w="57150">
            <a:solidFill>
              <a:schemeClr val="tx1"/>
            </a:solidFill>
            <a:round/>
            <a:headEnd/>
            <a:tailEnd type="triangle" w="med" len="med"/>
          </a:ln>
        </p:spPr>
        <p:txBody>
          <a:bodyPr/>
          <a:lstStyle/>
          <a:p>
            <a:endParaRPr lang="en-US"/>
          </a:p>
        </p:txBody>
      </p:sp>
      <p:sp>
        <p:nvSpPr>
          <p:cNvPr id="8203" name="Text Box 11"/>
          <p:cNvSpPr txBox="1">
            <a:spLocks noChangeArrowheads="1"/>
          </p:cNvSpPr>
          <p:nvPr/>
        </p:nvSpPr>
        <p:spPr bwMode="auto">
          <a:xfrm>
            <a:off x="5791200" y="1295400"/>
            <a:ext cx="2398713" cy="581025"/>
          </a:xfrm>
          <a:prstGeom prst="rect">
            <a:avLst/>
          </a:prstGeom>
          <a:noFill/>
          <a:ln w="9525">
            <a:noFill/>
            <a:miter lim="800000"/>
            <a:headEnd/>
            <a:tailEnd/>
          </a:ln>
        </p:spPr>
        <p:txBody>
          <a:bodyPr wrap="none">
            <a:spAutoFit/>
          </a:bodyPr>
          <a:lstStyle/>
          <a:p>
            <a:pPr>
              <a:buFontTx/>
              <a:buChar char="•"/>
            </a:pPr>
            <a:r>
              <a:rPr lang="en-US" sz="1600">
                <a:latin typeface="Times New Roman" pitchFamily="18" charset="0"/>
              </a:rPr>
              <a:t>Ansietas sedang</a:t>
            </a:r>
          </a:p>
          <a:p>
            <a:pPr>
              <a:buFontTx/>
              <a:buChar char="•"/>
            </a:pPr>
            <a:r>
              <a:rPr lang="en-US" sz="1600">
                <a:latin typeface="Times New Roman" pitchFamily="18" charset="0"/>
              </a:rPr>
              <a:t>Halusinasi menyenangkan</a:t>
            </a:r>
          </a:p>
        </p:txBody>
      </p:sp>
      <p:sp>
        <p:nvSpPr>
          <p:cNvPr id="8204" name="Text Box 12"/>
          <p:cNvSpPr txBox="1">
            <a:spLocks noChangeArrowheads="1"/>
          </p:cNvSpPr>
          <p:nvPr/>
        </p:nvSpPr>
        <p:spPr bwMode="auto">
          <a:xfrm>
            <a:off x="669925" y="1204913"/>
            <a:ext cx="2435225" cy="1069975"/>
          </a:xfrm>
          <a:prstGeom prst="rect">
            <a:avLst/>
          </a:prstGeom>
          <a:noFill/>
          <a:ln w="9525">
            <a:noFill/>
            <a:miter lim="800000"/>
            <a:headEnd/>
            <a:tailEnd/>
          </a:ln>
        </p:spPr>
        <p:txBody>
          <a:bodyPr wrap="none">
            <a:spAutoFit/>
          </a:bodyPr>
          <a:lstStyle/>
          <a:p>
            <a:pPr>
              <a:buFontTx/>
              <a:buChar char="•"/>
            </a:pPr>
            <a:r>
              <a:rPr lang="en-US" sz="1600">
                <a:latin typeface="Times New Roman" pitchFamily="18" charset="0"/>
              </a:rPr>
              <a:t>Tersenyum/tertawa sendiri</a:t>
            </a:r>
          </a:p>
          <a:p>
            <a:pPr>
              <a:buFontTx/>
              <a:buChar char="•"/>
            </a:pPr>
            <a:r>
              <a:rPr lang="en-US" sz="1600">
                <a:latin typeface="Times New Roman" pitchFamily="18" charset="0"/>
              </a:rPr>
              <a:t>Menggerak-gerakkan bibir</a:t>
            </a:r>
          </a:p>
          <a:p>
            <a:pPr>
              <a:buFontTx/>
              <a:buChar char="•"/>
            </a:pPr>
            <a:r>
              <a:rPr lang="en-US" sz="1600">
                <a:latin typeface="Times New Roman" pitchFamily="18" charset="0"/>
              </a:rPr>
              <a:t>Respon verbal lambat</a:t>
            </a:r>
          </a:p>
          <a:p>
            <a:pPr>
              <a:buFontTx/>
              <a:buChar char="•"/>
            </a:pPr>
            <a:r>
              <a:rPr lang="en-US" sz="1600">
                <a:latin typeface="Times New Roman" pitchFamily="18" charset="0"/>
              </a:rPr>
              <a:t>Diam/asyik sendiri</a:t>
            </a:r>
          </a:p>
        </p:txBody>
      </p:sp>
      <p:sp>
        <p:nvSpPr>
          <p:cNvPr id="8205" name="Text Box 13"/>
          <p:cNvSpPr txBox="1">
            <a:spLocks noChangeArrowheads="1"/>
          </p:cNvSpPr>
          <p:nvPr/>
        </p:nvSpPr>
        <p:spPr bwMode="auto">
          <a:xfrm>
            <a:off x="6088063" y="2543175"/>
            <a:ext cx="2141537" cy="581025"/>
          </a:xfrm>
          <a:prstGeom prst="rect">
            <a:avLst/>
          </a:prstGeom>
          <a:noFill/>
          <a:ln w="9525">
            <a:noFill/>
            <a:miter lim="800000"/>
            <a:headEnd/>
            <a:tailEnd/>
          </a:ln>
        </p:spPr>
        <p:txBody>
          <a:bodyPr wrap="none">
            <a:spAutoFit/>
          </a:bodyPr>
          <a:lstStyle/>
          <a:p>
            <a:pPr>
              <a:buFontTx/>
              <a:buChar char="•"/>
            </a:pPr>
            <a:r>
              <a:rPr lang="en-US" sz="1600">
                <a:latin typeface="Times New Roman" pitchFamily="18" charset="0"/>
              </a:rPr>
              <a:t>Ansietas berat</a:t>
            </a:r>
          </a:p>
          <a:p>
            <a:pPr>
              <a:buFontTx/>
              <a:buChar char="•"/>
            </a:pPr>
            <a:r>
              <a:rPr lang="en-US" sz="1600">
                <a:latin typeface="Times New Roman" pitchFamily="18" charset="0"/>
              </a:rPr>
              <a:t>Halusinasi menjijikkan</a:t>
            </a:r>
          </a:p>
        </p:txBody>
      </p:sp>
      <p:sp>
        <p:nvSpPr>
          <p:cNvPr id="8206" name="Text Box 14"/>
          <p:cNvSpPr txBox="1">
            <a:spLocks noChangeArrowheads="1"/>
          </p:cNvSpPr>
          <p:nvPr/>
        </p:nvSpPr>
        <p:spPr bwMode="auto">
          <a:xfrm>
            <a:off x="381000" y="2424113"/>
            <a:ext cx="3452813" cy="1069975"/>
          </a:xfrm>
          <a:prstGeom prst="rect">
            <a:avLst/>
          </a:prstGeom>
          <a:noFill/>
          <a:ln w="9525">
            <a:noFill/>
            <a:miter lim="800000"/>
            <a:headEnd/>
            <a:tailEnd/>
          </a:ln>
        </p:spPr>
        <p:txBody>
          <a:bodyPr wrap="none">
            <a:spAutoFit/>
          </a:bodyPr>
          <a:lstStyle/>
          <a:p>
            <a:pPr>
              <a:buFontTx/>
              <a:buChar char="•"/>
            </a:pPr>
            <a:r>
              <a:rPr lang="en-US" sz="1600">
                <a:latin typeface="Times New Roman" pitchFamily="18" charset="0"/>
              </a:rPr>
              <a:t>Tanda syaraf otonom</a:t>
            </a:r>
          </a:p>
          <a:p>
            <a:pPr>
              <a:buFontTx/>
              <a:buChar char="•"/>
            </a:pPr>
            <a:r>
              <a:rPr lang="en-US" sz="1600">
                <a:latin typeface="Times New Roman" pitchFamily="18" charset="0"/>
              </a:rPr>
              <a:t>Perhatian menyempit</a:t>
            </a:r>
          </a:p>
          <a:p>
            <a:pPr>
              <a:buFontTx/>
              <a:buChar char="•"/>
            </a:pPr>
            <a:r>
              <a:rPr lang="en-US" sz="1600">
                <a:latin typeface="Times New Roman" pitchFamily="18" charset="0"/>
              </a:rPr>
              <a:t>Asyik dg pengalaman sensori</a:t>
            </a:r>
          </a:p>
          <a:p>
            <a:pPr>
              <a:buFontTx/>
              <a:buChar char="•"/>
            </a:pPr>
            <a:r>
              <a:rPr lang="en-US" sz="1600">
                <a:latin typeface="Times New Roman" pitchFamily="18" charset="0"/>
              </a:rPr>
              <a:t>Tdk mampu membedakan hal &amp; realita</a:t>
            </a:r>
          </a:p>
        </p:txBody>
      </p:sp>
      <p:sp>
        <p:nvSpPr>
          <p:cNvPr id="8207" name="Text Box 15"/>
          <p:cNvSpPr txBox="1">
            <a:spLocks noChangeArrowheads="1"/>
          </p:cNvSpPr>
          <p:nvPr/>
        </p:nvSpPr>
        <p:spPr bwMode="auto">
          <a:xfrm>
            <a:off x="5943600" y="3567113"/>
            <a:ext cx="2654300" cy="581025"/>
          </a:xfrm>
          <a:prstGeom prst="rect">
            <a:avLst/>
          </a:prstGeom>
          <a:noFill/>
          <a:ln w="9525">
            <a:noFill/>
            <a:miter lim="800000"/>
            <a:headEnd/>
            <a:tailEnd/>
          </a:ln>
        </p:spPr>
        <p:txBody>
          <a:bodyPr wrap="none">
            <a:spAutoFit/>
          </a:bodyPr>
          <a:lstStyle/>
          <a:p>
            <a:pPr>
              <a:buFontTx/>
              <a:buChar char="•"/>
            </a:pPr>
            <a:r>
              <a:rPr lang="en-US" sz="1600">
                <a:latin typeface="Times New Roman" pitchFamily="18" charset="0"/>
              </a:rPr>
              <a:t>Ansietas berat</a:t>
            </a:r>
          </a:p>
          <a:p>
            <a:pPr>
              <a:buFontTx/>
              <a:buChar char="•"/>
            </a:pPr>
            <a:r>
              <a:rPr lang="en-US" sz="1600">
                <a:latin typeface="Times New Roman" pitchFamily="18" charset="0"/>
              </a:rPr>
              <a:t>Pengalaman sensori berkuasa</a:t>
            </a:r>
          </a:p>
        </p:txBody>
      </p:sp>
      <p:sp>
        <p:nvSpPr>
          <p:cNvPr id="8208" name="Text Box 16"/>
          <p:cNvSpPr txBox="1">
            <a:spLocks noChangeArrowheads="1"/>
          </p:cNvSpPr>
          <p:nvPr/>
        </p:nvSpPr>
        <p:spPr bwMode="auto">
          <a:xfrm>
            <a:off x="746125" y="3719513"/>
            <a:ext cx="2474913" cy="1069975"/>
          </a:xfrm>
          <a:prstGeom prst="rect">
            <a:avLst/>
          </a:prstGeom>
          <a:noFill/>
          <a:ln w="9525">
            <a:noFill/>
            <a:miter lim="800000"/>
            <a:headEnd/>
            <a:tailEnd/>
          </a:ln>
        </p:spPr>
        <p:txBody>
          <a:bodyPr wrap="none">
            <a:spAutoFit/>
          </a:bodyPr>
          <a:lstStyle/>
          <a:p>
            <a:pPr>
              <a:buFontTx/>
              <a:buChar char="•"/>
            </a:pPr>
            <a:r>
              <a:rPr lang="en-US" sz="1600">
                <a:latin typeface="Times New Roman" pitchFamily="18" charset="0"/>
              </a:rPr>
              <a:t>Lebih mengikuti halusinasi</a:t>
            </a:r>
          </a:p>
          <a:p>
            <a:pPr>
              <a:buFontTx/>
              <a:buChar char="•"/>
            </a:pPr>
            <a:r>
              <a:rPr lang="en-US" sz="1600">
                <a:latin typeface="Times New Roman" pitchFamily="18" charset="0"/>
              </a:rPr>
              <a:t>Sukar berinteraksi</a:t>
            </a:r>
          </a:p>
          <a:p>
            <a:pPr>
              <a:buFontTx/>
              <a:buChar char="•"/>
            </a:pPr>
            <a:r>
              <a:rPr lang="en-US" sz="1600">
                <a:latin typeface="Times New Roman" pitchFamily="18" charset="0"/>
              </a:rPr>
              <a:t>Perhatian menyempit</a:t>
            </a:r>
          </a:p>
          <a:p>
            <a:pPr>
              <a:buFontTx/>
              <a:buChar char="•"/>
            </a:pPr>
            <a:r>
              <a:rPr lang="en-US" sz="1600">
                <a:latin typeface="Times New Roman" pitchFamily="18" charset="0"/>
              </a:rPr>
              <a:t>Tanda fisik ansietas</a:t>
            </a:r>
          </a:p>
        </p:txBody>
      </p:sp>
      <p:sp>
        <p:nvSpPr>
          <p:cNvPr id="8209" name="Text Box 17"/>
          <p:cNvSpPr txBox="1">
            <a:spLocks noChangeArrowheads="1"/>
          </p:cNvSpPr>
          <p:nvPr/>
        </p:nvSpPr>
        <p:spPr bwMode="auto">
          <a:xfrm>
            <a:off x="5867400" y="4786313"/>
            <a:ext cx="3170238" cy="581025"/>
          </a:xfrm>
          <a:prstGeom prst="rect">
            <a:avLst/>
          </a:prstGeom>
          <a:noFill/>
          <a:ln w="9525">
            <a:noFill/>
            <a:miter lim="800000"/>
            <a:headEnd/>
            <a:tailEnd/>
          </a:ln>
        </p:spPr>
        <p:txBody>
          <a:bodyPr wrap="none">
            <a:spAutoFit/>
          </a:bodyPr>
          <a:lstStyle/>
          <a:p>
            <a:pPr>
              <a:buFontTx/>
              <a:buChar char="•"/>
            </a:pPr>
            <a:r>
              <a:rPr lang="en-US" sz="1600">
                <a:latin typeface="Times New Roman" pitchFamily="18" charset="0"/>
              </a:rPr>
              <a:t>Panik</a:t>
            </a:r>
          </a:p>
          <a:p>
            <a:pPr>
              <a:buFontTx/>
              <a:buChar char="•"/>
            </a:pPr>
            <a:r>
              <a:rPr lang="en-US" sz="1600">
                <a:latin typeface="Times New Roman" pitchFamily="18" charset="0"/>
              </a:rPr>
              <a:t>Melebur dalam pengaruh halusinasi</a:t>
            </a:r>
          </a:p>
        </p:txBody>
      </p:sp>
      <p:sp>
        <p:nvSpPr>
          <p:cNvPr id="8210" name="Text Box 18"/>
          <p:cNvSpPr txBox="1">
            <a:spLocks noChangeArrowheads="1"/>
          </p:cNvSpPr>
          <p:nvPr/>
        </p:nvSpPr>
        <p:spPr bwMode="auto">
          <a:xfrm>
            <a:off x="473075" y="4938713"/>
            <a:ext cx="3184525" cy="1314450"/>
          </a:xfrm>
          <a:prstGeom prst="rect">
            <a:avLst/>
          </a:prstGeom>
          <a:noFill/>
          <a:ln w="9525">
            <a:noFill/>
            <a:miter lim="800000"/>
            <a:headEnd/>
            <a:tailEnd/>
          </a:ln>
        </p:spPr>
        <p:txBody>
          <a:bodyPr wrap="none">
            <a:spAutoFit/>
          </a:bodyPr>
          <a:lstStyle/>
          <a:p>
            <a:pPr>
              <a:buFontTx/>
              <a:buChar char="•"/>
            </a:pPr>
            <a:r>
              <a:rPr lang="en-US" sz="1600">
                <a:latin typeface="Times New Roman" pitchFamily="18" charset="0"/>
              </a:rPr>
              <a:t>Perilaku teror</a:t>
            </a:r>
          </a:p>
          <a:p>
            <a:pPr>
              <a:buFontTx/>
              <a:buChar char="•"/>
            </a:pPr>
            <a:r>
              <a:rPr lang="en-US" sz="1600">
                <a:latin typeface="Times New Roman" pitchFamily="18" charset="0"/>
              </a:rPr>
              <a:t>Risiko suicide dan homicide</a:t>
            </a:r>
          </a:p>
          <a:p>
            <a:pPr>
              <a:buFontTx/>
              <a:buChar char="•"/>
            </a:pPr>
            <a:r>
              <a:rPr lang="en-US" sz="1600">
                <a:latin typeface="Times New Roman" pitchFamily="18" charset="0"/>
              </a:rPr>
              <a:t>Aktivitas fisik mengikuti halusinasi</a:t>
            </a:r>
          </a:p>
          <a:p>
            <a:pPr>
              <a:buFontTx/>
              <a:buChar char="•"/>
            </a:pPr>
            <a:r>
              <a:rPr lang="en-US" sz="1600">
                <a:latin typeface="Times New Roman" pitchFamily="18" charset="0"/>
              </a:rPr>
              <a:t>Tdk berespon thd perintah</a:t>
            </a:r>
          </a:p>
          <a:p>
            <a:pPr>
              <a:buFontTx/>
              <a:buChar char="•"/>
            </a:pPr>
            <a:r>
              <a:rPr lang="en-US" sz="1600">
                <a:latin typeface="Times New Roman" pitchFamily="18" charset="0"/>
              </a:rPr>
              <a:t>Tdk mampu berespon lebih dr 1 org</a:t>
            </a:r>
          </a:p>
        </p:txBody>
      </p:sp>
      <p:sp>
        <p:nvSpPr>
          <p:cNvPr id="8211" name="Line 19"/>
          <p:cNvSpPr>
            <a:spLocks noChangeShapeType="1"/>
          </p:cNvSpPr>
          <p:nvPr/>
        </p:nvSpPr>
        <p:spPr bwMode="auto">
          <a:xfrm>
            <a:off x="3048000" y="1828800"/>
            <a:ext cx="457200" cy="76200"/>
          </a:xfrm>
          <a:prstGeom prst="line">
            <a:avLst/>
          </a:prstGeom>
          <a:noFill/>
          <a:ln w="57150">
            <a:solidFill>
              <a:schemeClr val="tx1"/>
            </a:solidFill>
            <a:round/>
            <a:headEnd/>
            <a:tailEnd/>
          </a:ln>
        </p:spPr>
        <p:txBody>
          <a:bodyPr wrap="none"/>
          <a:lstStyle/>
          <a:p>
            <a:endParaRPr lang="en-US"/>
          </a:p>
        </p:txBody>
      </p:sp>
      <p:sp>
        <p:nvSpPr>
          <p:cNvPr id="8212" name="Line 20"/>
          <p:cNvSpPr>
            <a:spLocks noChangeShapeType="1"/>
          </p:cNvSpPr>
          <p:nvPr/>
        </p:nvSpPr>
        <p:spPr bwMode="auto">
          <a:xfrm flipV="1">
            <a:off x="5638800" y="1600200"/>
            <a:ext cx="228600" cy="152400"/>
          </a:xfrm>
          <a:prstGeom prst="line">
            <a:avLst/>
          </a:prstGeom>
          <a:noFill/>
          <a:ln w="57150">
            <a:solidFill>
              <a:schemeClr val="tx1"/>
            </a:solidFill>
            <a:round/>
            <a:headEnd/>
            <a:tailEnd/>
          </a:ln>
        </p:spPr>
        <p:txBody>
          <a:bodyPr wrap="none"/>
          <a:lstStyle/>
          <a:p>
            <a:endParaRPr lang="en-US"/>
          </a:p>
        </p:txBody>
      </p:sp>
      <p:sp>
        <p:nvSpPr>
          <p:cNvPr id="8213" name="Line 21"/>
          <p:cNvSpPr>
            <a:spLocks noChangeShapeType="1"/>
          </p:cNvSpPr>
          <p:nvPr/>
        </p:nvSpPr>
        <p:spPr bwMode="auto">
          <a:xfrm>
            <a:off x="2895600" y="2895600"/>
            <a:ext cx="685800" cy="76200"/>
          </a:xfrm>
          <a:prstGeom prst="line">
            <a:avLst/>
          </a:prstGeom>
          <a:noFill/>
          <a:ln w="57150">
            <a:solidFill>
              <a:schemeClr val="tx1"/>
            </a:solidFill>
            <a:round/>
            <a:headEnd/>
            <a:tailEnd/>
          </a:ln>
        </p:spPr>
        <p:txBody>
          <a:bodyPr wrap="none"/>
          <a:lstStyle/>
          <a:p>
            <a:endParaRPr lang="en-US"/>
          </a:p>
        </p:txBody>
      </p:sp>
      <p:sp>
        <p:nvSpPr>
          <p:cNvPr id="8214" name="Line 22"/>
          <p:cNvSpPr>
            <a:spLocks noChangeShapeType="1"/>
          </p:cNvSpPr>
          <p:nvPr/>
        </p:nvSpPr>
        <p:spPr bwMode="auto">
          <a:xfrm flipV="1">
            <a:off x="5791200" y="2895600"/>
            <a:ext cx="228600" cy="76200"/>
          </a:xfrm>
          <a:prstGeom prst="line">
            <a:avLst/>
          </a:prstGeom>
          <a:noFill/>
          <a:ln w="57150">
            <a:solidFill>
              <a:schemeClr val="tx1"/>
            </a:solidFill>
            <a:round/>
            <a:headEnd/>
            <a:tailEnd/>
          </a:ln>
        </p:spPr>
        <p:txBody>
          <a:bodyPr wrap="none"/>
          <a:lstStyle/>
          <a:p>
            <a:endParaRPr lang="en-US"/>
          </a:p>
        </p:txBody>
      </p:sp>
      <p:sp>
        <p:nvSpPr>
          <p:cNvPr id="8215" name="Line 23"/>
          <p:cNvSpPr>
            <a:spLocks noChangeShapeType="1"/>
          </p:cNvSpPr>
          <p:nvPr/>
        </p:nvSpPr>
        <p:spPr bwMode="auto">
          <a:xfrm flipV="1">
            <a:off x="2895600" y="4191000"/>
            <a:ext cx="609600" cy="152400"/>
          </a:xfrm>
          <a:prstGeom prst="line">
            <a:avLst/>
          </a:prstGeom>
          <a:noFill/>
          <a:ln w="57150">
            <a:solidFill>
              <a:schemeClr val="tx1"/>
            </a:solidFill>
            <a:round/>
            <a:headEnd/>
            <a:tailEnd/>
          </a:ln>
        </p:spPr>
        <p:txBody>
          <a:bodyPr wrap="none"/>
          <a:lstStyle/>
          <a:p>
            <a:endParaRPr lang="en-US"/>
          </a:p>
        </p:txBody>
      </p:sp>
      <p:sp>
        <p:nvSpPr>
          <p:cNvPr id="8216" name="Line 24"/>
          <p:cNvSpPr>
            <a:spLocks noChangeShapeType="1"/>
          </p:cNvSpPr>
          <p:nvPr/>
        </p:nvSpPr>
        <p:spPr bwMode="auto">
          <a:xfrm flipV="1">
            <a:off x="5715000" y="3886200"/>
            <a:ext cx="304800" cy="76200"/>
          </a:xfrm>
          <a:prstGeom prst="line">
            <a:avLst/>
          </a:prstGeom>
          <a:noFill/>
          <a:ln w="57150">
            <a:solidFill>
              <a:schemeClr val="tx1"/>
            </a:solidFill>
            <a:round/>
            <a:headEnd/>
            <a:tailEnd/>
          </a:ln>
        </p:spPr>
        <p:txBody>
          <a:bodyPr wrap="none"/>
          <a:lstStyle/>
          <a:p>
            <a:endParaRPr lang="en-US"/>
          </a:p>
        </p:txBody>
      </p:sp>
      <p:sp>
        <p:nvSpPr>
          <p:cNvPr id="8217" name="Line 25"/>
          <p:cNvSpPr>
            <a:spLocks noChangeShapeType="1"/>
          </p:cNvSpPr>
          <p:nvPr/>
        </p:nvSpPr>
        <p:spPr bwMode="auto">
          <a:xfrm flipV="1">
            <a:off x="3200400" y="5257800"/>
            <a:ext cx="381000" cy="152400"/>
          </a:xfrm>
          <a:prstGeom prst="line">
            <a:avLst/>
          </a:prstGeom>
          <a:noFill/>
          <a:ln w="57150">
            <a:solidFill>
              <a:schemeClr val="tx1"/>
            </a:solidFill>
            <a:round/>
            <a:headEnd/>
            <a:tailEnd/>
          </a:ln>
        </p:spPr>
        <p:txBody>
          <a:bodyPr wrap="none"/>
          <a:lstStyle/>
          <a:p>
            <a:endParaRPr lang="en-US"/>
          </a:p>
        </p:txBody>
      </p:sp>
      <p:sp>
        <p:nvSpPr>
          <p:cNvPr id="8218" name="Line 26"/>
          <p:cNvSpPr>
            <a:spLocks noChangeShapeType="1"/>
          </p:cNvSpPr>
          <p:nvPr/>
        </p:nvSpPr>
        <p:spPr bwMode="auto">
          <a:xfrm>
            <a:off x="5791200" y="5105400"/>
            <a:ext cx="152400" cy="0"/>
          </a:xfrm>
          <a:prstGeom prst="line">
            <a:avLst/>
          </a:prstGeom>
          <a:noFill/>
          <a:ln w="57150">
            <a:solidFill>
              <a:schemeClr val="tx1"/>
            </a:solidFill>
            <a:round/>
            <a:headEnd/>
            <a:tailEnd/>
          </a:ln>
        </p:spPr>
        <p:txBody>
          <a:bodyPr wrap="none"/>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8202"/>
                                        </p:tgtEl>
                                        <p:attrNameLst>
                                          <p:attrName>style.visibility</p:attrName>
                                        </p:attrNameLst>
                                      </p:cBhvr>
                                      <p:to>
                                        <p:strVal val="visible"/>
                                      </p:to>
                                    </p:set>
                                    <p:animEffect transition="in" filter="checkerboard(across)">
                                      <p:cBhvr>
                                        <p:cTn id="7" dur="500"/>
                                        <p:tgtEl>
                                          <p:spTgt spid="8202"/>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8199"/>
                                        </p:tgtEl>
                                        <p:attrNameLst>
                                          <p:attrName>style.visibility</p:attrName>
                                        </p:attrNameLst>
                                      </p:cBhvr>
                                      <p:to>
                                        <p:strVal val="visible"/>
                                      </p:to>
                                    </p:set>
                                    <p:animEffect transition="in" filter="checkerboard(across)">
                                      <p:cBhvr>
                                        <p:cTn id="12" dur="500"/>
                                        <p:tgtEl>
                                          <p:spTgt spid="8199"/>
                                        </p:tgtEl>
                                      </p:cBhvr>
                                    </p:animEffect>
                                  </p:childTnLst>
                                  <p:subTnLst>
                                    <p:audio>
                                      <p:cMediaNode>
                                        <p:cTn display="0" masterRel="sameClick">
                                          <p:stCondLst>
                                            <p:cond evt="begin" delay="0">
                                              <p:tn val="10"/>
                                            </p:cond>
                                          </p:stCondLst>
                                          <p:endCondLst>
                                            <p:cond evt="onStopAudio" delay="0">
                                              <p:tgtEl>
                                                <p:sldTgt/>
                                              </p:tgtEl>
                                            </p:cond>
                                          </p:endCondLst>
                                        </p:cTn>
                                        <p:tgtEl>
                                          <p:sndTgt r:embed="rId2" name="camera.wav" builtIn="1"/>
                                        </p:tgtEl>
                                      </p:cMediaNode>
                                    </p:audio>
                                  </p:sub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8200"/>
                                        </p:tgtEl>
                                        <p:attrNameLst>
                                          <p:attrName>style.visibility</p:attrName>
                                        </p:attrNameLst>
                                      </p:cBhvr>
                                      <p:to>
                                        <p:strVal val="visible"/>
                                      </p:to>
                                    </p:set>
                                    <p:animEffect transition="in" filter="checkerboard(across)">
                                      <p:cBhvr>
                                        <p:cTn id="17" dur="500"/>
                                        <p:tgtEl>
                                          <p:spTgt spid="8200"/>
                                        </p:tgtEl>
                                      </p:cBhvr>
                                    </p:animEffect>
                                  </p:childTnLst>
                                  <p:subTnLst>
                                    <p:audio>
                                      <p:cMediaNode>
                                        <p:cTn display="0" masterRel="sameClick">
                                          <p:stCondLst>
                                            <p:cond evt="begin" delay="0">
                                              <p:tn val="15"/>
                                            </p:cond>
                                          </p:stCondLst>
                                          <p:endCondLst>
                                            <p:cond evt="onStopAudio" delay="0">
                                              <p:tgtEl>
                                                <p:sldTgt/>
                                              </p:tgtEl>
                                            </p:cond>
                                          </p:endCondLst>
                                        </p:cTn>
                                        <p:tgtEl>
                                          <p:sndTgt r:embed="rId2" name="camera.wav" builtIn="1"/>
                                        </p:tgtEl>
                                      </p:cMediaNode>
                                    </p:audio>
                                  </p:sub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8201"/>
                                        </p:tgtEl>
                                        <p:attrNameLst>
                                          <p:attrName>style.visibility</p:attrName>
                                        </p:attrNameLst>
                                      </p:cBhvr>
                                      <p:to>
                                        <p:strVal val="visible"/>
                                      </p:to>
                                    </p:set>
                                    <p:animEffect transition="in" filter="checkerboard(across)">
                                      <p:cBhvr>
                                        <p:cTn id="22" dur="500"/>
                                        <p:tgtEl>
                                          <p:spTgt spid="8201"/>
                                        </p:tgtEl>
                                      </p:cBhvr>
                                    </p:animEffect>
                                  </p:childTnLst>
                                  <p:subTnLst>
                                    <p:audio>
                                      <p:cMediaNode>
                                        <p:cTn display="0" masterRel="sameClick">
                                          <p:stCondLst>
                                            <p:cond evt="begin" delay="0">
                                              <p:tn val="20"/>
                                            </p:cond>
                                          </p:stCondLst>
                                          <p:endCondLst>
                                            <p:cond evt="onStopAudio" delay="0">
                                              <p:tgtEl>
                                                <p:sldTgt/>
                                              </p:tgtEl>
                                            </p:cond>
                                          </p:endCondLst>
                                        </p:cTn>
                                        <p:tgtEl>
                                          <p:sndTgt r:embed="rId2" name="camera.wav" builtIn="1"/>
                                        </p:tgtEl>
                                      </p:cMediaNode>
                                    </p:audio>
                                  </p:sub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8194"/>
                                        </p:tgtEl>
                                        <p:attrNameLst>
                                          <p:attrName>style.visibility</p:attrName>
                                        </p:attrNameLst>
                                      </p:cBhvr>
                                      <p:to>
                                        <p:strVal val="visible"/>
                                      </p:to>
                                    </p:set>
                                  </p:childTnLst>
                                  <p:subTnLst>
                                    <p:audio>
                                      <p:cMediaNode>
                                        <p:cTn display="0" masterRel="sameClick">
                                          <p:stCondLst>
                                            <p:cond evt="begin" delay="0">
                                              <p:tn val="25"/>
                                            </p:cond>
                                          </p:stCondLst>
                                          <p:endCondLst>
                                            <p:cond evt="onStopAudio" delay="0">
                                              <p:tgtEl>
                                                <p:sldTgt/>
                                              </p:tgtEl>
                                            </p:cond>
                                          </p:endCondLst>
                                        </p:cTn>
                                        <p:tgtEl>
                                          <p:sndTgt r:embed="rId3" name="clap.wav" builtIn="1"/>
                                        </p:tgtEl>
                                      </p:cMediaNode>
                                    </p:audio>
                                  </p:sub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499"/>
                                          </p:stCondLst>
                                        </p:cTn>
                                        <p:tgtEl>
                                          <p:spTgt spid="8195"/>
                                        </p:tgtEl>
                                        <p:attrNameLst>
                                          <p:attrName>style.visibility</p:attrName>
                                        </p:attrNameLst>
                                      </p:cBhvr>
                                      <p:to>
                                        <p:strVal val="visible"/>
                                      </p:to>
                                    </p:set>
                                  </p:childTnLst>
                                  <p:subTnLst>
                                    <p:audio>
                                      <p:cMediaNode>
                                        <p:cTn display="0" masterRel="sameClick">
                                          <p:stCondLst>
                                            <p:cond evt="begin" delay="0">
                                              <p:tn val="29"/>
                                            </p:cond>
                                          </p:stCondLst>
                                          <p:endCondLst>
                                            <p:cond evt="onStopAudio" delay="0">
                                              <p:tgtEl>
                                                <p:sldTgt/>
                                              </p:tgtEl>
                                            </p:cond>
                                          </p:endCondLst>
                                        </p:cTn>
                                        <p:tgtEl>
                                          <p:sndTgt r:embed="rId2" name="camera.wav" builtIn="1"/>
                                        </p:tgtEl>
                                      </p:cMediaNode>
                                    </p:audio>
                                  </p:sub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499"/>
                                          </p:stCondLst>
                                        </p:cTn>
                                        <p:tgtEl>
                                          <p:spTgt spid="8196"/>
                                        </p:tgtEl>
                                        <p:attrNameLst>
                                          <p:attrName>style.visibility</p:attrName>
                                        </p:attrNameLst>
                                      </p:cBhvr>
                                      <p:to>
                                        <p:strVal val="visible"/>
                                      </p:to>
                                    </p:set>
                                  </p:childTnLst>
                                  <p:subTnLst>
                                    <p:audio>
                                      <p:cMediaNode>
                                        <p:cTn display="0" masterRel="sameClick">
                                          <p:stCondLst>
                                            <p:cond evt="begin" delay="0">
                                              <p:tn val="33"/>
                                            </p:cond>
                                          </p:stCondLst>
                                          <p:endCondLst>
                                            <p:cond evt="onStopAudio" delay="0">
                                              <p:tgtEl>
                                                <p:sldTgt/>
                                              </p:tgtEl>
                                            </p:cond>
                                          </p:endCondLst>
                                        </p:cTn>
                                        <p:tgtEl>
                                          <p:sndTgt r:embed="rId2" name="camera.wav" builtIn="1"/>
                                        </p:tgtEl>
                                      </p:cMediaNode>
                                    </p:audio>
                                  </p:sub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499"/>
                                          </p:stCondLst>
                                        </p:cTn>
                                        <p:tgtEl>
                                          <p:spTgt spid="8197"/>
                                        </p:tgtEl>
                                        <p:attrNameLst>
                                          <p:attrName>style.visibility</p:attrName>
                                        </p:attrNameLst>
                                      </p:cBhvr>
                                      <p:to>
                                        <p:strVal val="visible"/>
                                      </p:to>
                                    </p:set>
                                  </p:childTnLst>
                                  <p:subTnLst>
                                    <p:audio>
                                      <p:cMediaNode>
                                        <p:cTn display="0" masterRel="sameClick">
                                          <p:stCondLst>
                                            <p:cond evt="begin" delay="0">
                                              <p:tn val="37"/>
                                            </p:cond>
                                          </p:stCondLst>
                                          <p:endCondLst>
                                            <p:cond evt="onStopAudio" delay="0">
                                              <p:tgtEl>
                                                <p:sldTgt/>
                                              </p:tgtEl>
                                            </p:cond>
                                          </p:endCondLst>
                                        </p:cTn>
                                        <p:tgtEl>
                                          <p:sndTgt r:embed="rId2" name="camera.wav" builtIn="1"/>
                                        </p:tgtEl>
                                      </p:cMediaNode>
                                    </p:audio>
                                  </p:sub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499"/>
                                          </p:stCondLst>
                                        </p:cTn>
                                        <p:tgtEl>
                                          <p:spTgt spid="8198"/>
                                        </p:tgtEl>
                                        <p:attrNameLst>
                                          <p:attrName>style.visibility</p:attrName>
                                        </p:attrNameLst>
                                      </p:cBhvr>
                                      <p:to>
                                        <p:strVal val="visible"/>
                                      </p:to>
                                    </p:set>
                                  </p:childTnLst>
                                  <p:subTnLst>
                                    <p:audio>
                                      <p:cMediaNode>
                                        <p:cTn display="0" masterRel="sameClick">
                                          <p:stCondLst>
                                            <p:cond evt="begin" delay="0">
                                              <p:tn val="41"/>
                                            </p:cond>
                                          </p:stCondLst>
                                          <p:endCondLst>
                                            <p:cond evt="onStopAudio" delay="0">
                                              <p:tgtEl>
                                                <p:sldTgt/>
                                              </p:tgtEl>
                                            </p:cond>
                                          </p:endCondLst>
                                        </p:cTn>
                                        <p:tgtEl>
                                          <p:sndTgt r:embed="rId2" name="camera.wav" builtIn="1"/>
                                        </p:tgtEl>
                                      </p:cMediaNode>
                                    </p:audio>
                                  </p:subTnLst>
                                </p:cTn>
                              </p:par>
                            </p:childTnLst>
                          </p:cTn>
                        </p:par>
                      </p:childTnLst>
                    </p:cTn>
                  </p:par>
                  <p:par>
                    <p:cTn id="43" fill="hold">
                      <p:stCondLst>
                        <p:cond delay="indefinite"/>
                      </p:stCondLst>
                      <p:childTnLst>
                        <p:par>
                          <p:cTn id="44" fill="hold">
                            <p:stCondLst>
                              <p:cond delay="0"/>
                            </p:stCondLst>
                            <p:childTnLst>
                              <p:par>
                                <p:cTn id="45" presetID="2" presetClass="entr" presetSubtype="4" fill="hold" grpId="0" nodeType="clickEffect">
                                  <p:stCondLst>
                                    <p:cond delay="0"/>
                                  </p:stCondLst>
                                  <p:childTnLst>
                                    <p:set>
                                      <p:cBhvr>
                                        <p:cTn id="46" dur="1" fill="hold">
                                          <p:stCondLst>
                                            <p:cond delay="0"/>
                                          </p:stCondLst>
                                        </p:cTn>
                                        <p:tgtEl>
                                          <p:spTgt spid="8203"/>
                                        </p:tgtEl>
                                        <p:attrNameLst>
                                          <p:attrName>style.visibility</p:attrName>
                                        </p:attrNameLst>
                                      </p:cBhvr>
                                      <p:to>
                                        <p:strVal val="visible"/>
                                      </p:to>
                                    </p:set>
                                    <p:anim calcmode="lin" valueType="num">
                                      <p:cBhvr additive="base">
                                        <p:cTn id="47" dur="500" fill="hold"/>
                                        <p:tgtEl>
                                          <p:spTgt spid="8203"/>
                                        </p:tgtEl>
                                        <p:attrNameLst>
                                          <p:attrName>ppt_x</p:attrName>
                                        </p:attrNameLst>
                                      </p:cBhvr>
                                      <p:tavLst>
                                        <p:tav tm="0">
                                          <p:val>
                                            <p:strVal val="#ppt_x"/>
                                          </p:val>
                                        </p:tav>
                                        <p:tav tm="100000">
                                          <p:val>
                                            <p:strVal val="#ppt_x"/>
                                          </p:val>
                                        </p:tav>
                                      </p:tavLst>
                                    </p:anim>
                                    <p:anim calcmode="lin" valueType="num">
                                      <p:cBhvr additive="base">
                                        <p:cTn id="48" dur="500" fill="hold"/>
                                        <p:tgtEl>
                                          <p:spTgt spid="8203"/>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45"/>
                                            </p:cond>
                                          </p:stCondLst>
                                          <p:endCondLst>
                                            <p:cond evt="onStopAudio" delay="0">
                                              <p:tgtEl>
                                                <p:sldTgt/>
                                              </p:tgtEl>
                                            </p:cond>
                                          </p:endCondLst>
                                        </p:cTn>
                                        <p:tgtEl>
                                          <p:sndTgt r:embed="rId2" name="camera.wav" builtIn="1"/>
                                        </p:tgtEl>
                                      </p:cMediaNode>
                                    </p:audio>
                                  </p:subTnLst>
                                </p:cTn>
                              </p:par>
                            </p:childTnLst>
                          </p:cTn>
                        </p:par>
                      </p:childTnLst>
                    </p:cTn>
                  </p:par>
                  <p:par>
                    <p:cTn id="49" fill="hold">
                      <p:stCondLst>
                        <p:cond delay="indefinite"/>
                      </p:stCondLst>
                      <p:childTnLst>
                        <p:par>
                          <p:cTn id="50" fill="hold">
                            <p:stCondLst>
                              <p:cond delay="0"/>
                            </p:stCondLst>
                            <p:childTnLst>
                              <p:par>
                                <p:cTn id="51" presetID="2" presetClass="entr" presetSubtype="4" fill="hold" grpId="0" nodeType="clickEffect">
                                  <p:stCondLst>
                                    <p:cond delay="0"/>
                                  </p:stCondLst>
                                  <p:childTnLst>
                                    <p:set>
                                      <p:cBhvr>
                                        <p:cTn id="52" dur="1" fill="hold">
                                          <p:stCondLst>
                                            <p:cond delay="0"/>
                                          </p:stCondLst>
                                        </p:cTn>
                                        <p:tgtEl>
                                          <p:spTgt spid="8204"/>
                                        </p:tgtEl>
                                        <p:attrNameLst>
                                          <p:attrName>style.visibility</p:attrName>
                                        </p:attrNameLst>
                                      </p:cBhvr>
                                      <p:to>
                                        <p:strVal val="visible"/>
                                      </p:to>
                                    </p:set>
                                    <p:anim calcmode="lin" valueType="num">
                                      <p:cBhvr additive="base">
                                        <p:cTn id="53" dur="500" fill="hold"/>
                                        <p:tgtEl>
                                          <p:spTgt spid="8204"/>
                                        </p:tgtEl>
                                        <p:attrNameLst>
                                          <p:attrName>ppt_x</p:attrName>
                                        </p:attrNameLst>
                                      </p:cBhvr>
                                      <p:tavLst>
                                        <p:tav tm="0">
                                          <p:val>
                                            <p:strVal val="#ppt_x"/>
                                          </p:val>
                                        </p:tav>
                                        <p:tav tm="100000">
                                          <p:val>
                                            <p:strVal val="#ppt_x"/>
                                          </p:val>
                                        </p:tav>
                                      </p:tavLst>
                                    </p:anim>
                                    <p:anim calcmode="lin" valueType="num">
                                      <p:cBhvr additive="base">
                                        <p:cTn id="54" dur="500" fill="hold"/>
                                        <p:tgtEl>
                                          <p:spTgt spid="8204"/>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51"/>
                                            </p:cond>
                                          </p:stCondLst>
                                          <p:endCondLst>
                                            <p:cond evt="onStopAudio" delay="0">
                                              <p:tgtEl>
                                                <p:sldTgt/>
                                              </p:tgtEl>
                                            </p:cond>
                                          </p:endCondLst>
                                        </p:cTn>
                                        <p:tgtEl>
                                          <p:sndTgt r:embed="rId2" name="camera.wav" builtIn="1"/>
                                        </p:tgtEl>
                                      </p:cMediaNode>
                                    </p:audio>
                                  </p:subTnLst>
                                </p:cTn>
                              </p:par>
                            </p:childTnLst>
                          </p:cTn>
                        </p:par>
                      </p:childTnLst>
                    </p:cTn>
                  </p:par>
                  <p:par>
                    <p:cTn id="55" fill="hold">
                      <p:stCondLst>
                        <p:cond delay="indefinite"/>
                      </p:stCondLst>
                      <p:childTnLst>
                        <p:par>
                          <p:cTn id="56" fill="hold">
                            <p:stCondLst>
                              <p:cond delay="0"/>
                            </p:stCondLst>
                            <p:childTnLst>
                              <p:par>
                                <p:cTn id="57" presetID="2" presetClass="entr" presetSubtype="4" fill="hold" grpId="0" nodeType="clickEffect">
                                  <p:stCondLst>
                                    <p:cond delay="0"/>
                                  </p:stCondLst>
                                  <p:childTnLst>
                                    <p:set>
                                      <p:cBhvr>
                                        <p:cTn id="58" dur="1" fill="hold">
                                          <p:stCondLst>
                                            <p:cond delay="0"/>
                                          </p:stCondLst>
                                        </p:cTn>
                                        <p:tgtEl>
                                          <p:spTgt spid="8205"/>
                                        </p:tgtEl>
                                        <p:attrNameLst>
                                          <p:attrName>style.visibility</p:attrName>
                                        </p:attrNameLst>
                                      </p:cBhvr>
                                      <p:to>
                                        <p:strVal val="visible"/>
                                      </p:to>
                                    </p:set>
                                    <p:anim calcmode="lin" valueType="num">
                                      <p:cBhvr additive="base">
                                        <p:cTn id="59" dur="500" fill="hold"/>
                                        <p:tgtEl>
                                          <p:spTgt spid="8205"/>
                                        </p:tgtEl>
                                        <p:attrNameLst>
                                          <p:attrName>ppt_x</p:attrName>
                                        </p:attrNameLst>
                                      </p:cBhvr>
                                      <p:tavLst>
                                        <p:tav tm="0">
                                          <p:val>
                                            <p:strVal val="#ppt_x"/>
                                          </p:val>
                                        </p:tav>
                                        <p:tav tm="100000">
                                          <p:val>
                                            <p:strVal val="#ppt_x"/>
                                          </p:val>
                                        </p:tav>
                                      </p:tavLst>
                                    </p:anim>
                                    <p:anim calcmode="lin" valueType="num">
                                      <p:cBhvr additive="base">
                                        <p:cTn id="60" dur="500" fill="hold"/>
                                        <p:tgtEl>
                                          <p:spTgt spid="8205"/>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57"/>
                                            </p:cond>
                                          </p:stCondLst>
                                          <p:endCondLst>
                                            <p:cond evt="onStopAudio" delay="0">
                                              <p:tgtEl>
                                                <p:sldTgt/>
                                              </p:tgtEl>
                                            </p:cond>
                                          </p:endCondLst>
                                        </p:cTn>
                                        <p:tgtEl>
                                          <p:sndTgt r:embed="rId2" name="camera.wav" builtIn="1"/>
                                        </p:tgtEl>
                                      </p:cMediaNode>
                                    </p:audio>
                                  </p:subTnLst>
                                </p:cTn>
                              </p:par>
                            </p:childTnLst>
                          </p:cTn>
                        </p:par>
                      </p:childTnLst>
                    </p:cTn>
                  </p:par>
                  <p:par>
                    <p:cTn id="61" fill="hold">
                      <p:stCondLst>
                        <p:cond delay="indefinite"/>
                      </p:stCondLst>
                      <p:childTnLst>
                        <p:par>
                          <p:cTn id="62" fill="hold">
                            <p:stCondLst>
                              <p:cond delay="0"/>
                            </p:stCondLst>
                            <p:childTnLst>
                              <p:par>
                                <p:cTn id="63" presetID="2" presetClass="entr" presetSubtype="4" fill="hold" grpId="0" nodeType="clickEffect">
                                  <p:stCondLst>
                                    <p:cond delay="0"/>
                                  </p:stCondLst>
                                  <p:childTnLst>
                                    <p:set>
                                      <p:cBhvr>
                                        <p:cTn id="64" dur="1" fill="hold">
                                          <p:stCondLst>
                                            <p:cond delay="0"/>
                                          </p:stCondLst>
                                        </p:cTn>
                                        <p:tgtEl>
                                          <p:spTgt spid="8206"/>
                                        </p:tgtEl>
                                        <p:attrNameLst>
                                          <p:attrName>style.visibility</p:attrName>
                                        </p:attrNameLst>
                                      </p:cBhvr>
                                      <p:to>
                                        <p:strVal val="visible"/>
                                      </p:to>
                                    </p:set>
                                    <p:anim calcmode="lin" valueType="num">
                                      <p:cBhvr additive="base">
                                        <p:cTn id="65" dur="500" fill="hold"/>
                                        <p:tgtEl>
                                          <p:spTgt spid="8206"/>
                                        </p:tgtEl>
                                        <p:attrNameLst>
                                          <p:attrName>ppt_x</p:attrName>
                                        </p:attrNameLst>
                                      </p:cBhvr>
                                      <p:tavLst>
                                        <p:tav tm="0">
                                          <p:val>
                                            <p:strVal val="#ppt_x"/>
                                          </p:val>
                                        </p:tav>
                                        <p:tav tm="100000">
                                          <p:val>
                                            <p:strVal val="#ppt_x"/>
                                          </p:val>
                                        </p:tav>
                                      </p:tavLst>
                                    </p:anim>
                                    <p:anim calcmode="lin" valueType="num">
                                      <p:cBhvr additive="base">
                                        <p:cTn id="66" dur="500" fill="hold"/>
                                        <p:tgtEl>
                                          <p:spTgt spid="8206"/>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63"/>
                                            </p:cond>
                                          </p:stCondLst>
                                          <p:endCondLst>
                                            <p:cond evt="onStopAudio" delay="0">
                                              <p:tgtEl>
                                                <p:sldTgt/>
                                              </p:tgtEl>
                                            </p:cond>
                                          </p:endCondLst>
                                        </p:cTn>
                                        <p:tgtEl>
                                          <p:sndTgt r:embed="rId2" name="camera.wav" builtIn="1"/>
                                        </p:tgtEl>
                                      </p:cMediaNode>
                                    </p:audio>
                                  </p:subTnLst>
                                </p:cTn>
                              </p:par>
                            </p:childTnLst>
                          </p:cTn>
                        </p:par>
                      </p:childTnLst>
                    </p:cTn>
                  </p:par>
                  <p:par>
                    <p:cTn id="67" fill="hold">
                      <p:stCondLst>
                        <p:cond delay="indefinite"/>
                      </p:stCondLst>
                      <p:childTnLst>
                        <p:par>
                          <p:cTn id="68" fill="hold">
                            <p:stCondLst>
                              <p:cond delay="0"/>
                            </p:stCondLst>
                            <p:childTnLst>
                              <p:par>
                                <p:cTn id="69" presetID="2" presetClass="entr" presetSubtype="4" fill="hold" grpId="0" nodeType="clickEffect">
                                  <p:stCondLst>
                                    <p:cond delay="0"/>
                                  </p:stCondLst>
                                  <p:childTnLst>
                                    <p:set>
                                      <p:cBhvr>
                                        <p:cTn id="70" dur="1" fill="hold">
                                          <p:stCondLst>
                                            <p:cond delay="0"/>
                                          </p:stCondLst>
                                        </p:cTn>
                                        <p:tgtEl>
                                          <p:spTgt spid="8207"/>
                                        </p:tgtEl>
                                        <p:attrNameLst>
                                          <p:attrName>style.visibility</p:attrName>
                                        </p:attrNameLst>
                                      </p:cBhvr>
                                      <p:to>
                                        <p:strVal val="visible"/>
                                      </p:to>
                                    </p:set>
                                    <p:anim calcmode="lin" valueType="num">
                                      <p:cBhvr additive="base">
                                        <p:cTn id="71" dur="500" fill="hold"/>
                                        <p:tgtEl>
                                          <p:spTgt spid="8207"/>
                                        </p:tgtEl>
                                        <p:attrNameLst>
                                          <p:attrName>ppt_x</p:attrName>
                                        </p:attrNameLst>
                                      </p:cBhvr>
                                      <p:tavLst>
                                        <p:tav tm="0">
                                          <p:val>
                                            <p:strVal val="#ppt_x"/>
                                          </p:val>
                                        </p:tav>
                                        <p:tav tm="100000">
                                          <p:val>
                                            <p:strVal val="#ppt_x"/>
                                          </p:val>
                                        </p:tav>
                                      </p:tavLst>
                                    </p:anim>
                                    <p:anim calcmode="lin" valueType="num">
                                      <p:cBhvr additive="base">
                                        <p:cTn id="72" dur="500" fill="hold"/>
                                        <p:tgtEl>
                                          <p:spTgt spid="8207"/>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69"/>
                                            </p:cond>
                                          </p:stCondLst>
                                          <p:endCondLst>
                                            <p:cond evt="onStopAudio" delay="0">
                                              <p:tgtEl>
                                                <p:sldTgt/>
                                              </p:tgtEl>
                                            </p:cond>
                                          </p:endCondLst>
                                        </p:cTn>
                                        <p:tgtEl>
                                          <p:sndTgt r:embed="rId2" name="camera.wav" builtIn="1"/>
                                        </p:tgtEl>
                                      </p:cMediaNode>
                                    </p:audio>
                                  </p:subTnLst>
                                </p:cTn>
                              </p:par>
                            </p:childTnLst>
                          </p:cTn>
                        </p:par>
                      </p:childTnLst>
                    </p:cTn>
                  </p:par>
                  <p:par>
                    <p:cTn id="73" fill="hold">
                      <p:stCondLst>
                        <p:cond delay="indefinite"/>
                      </p:stCondLst>
                      <p:childTnLst>
                        <p:par>
                          <p:cTn id="74" fill="hold">
                            <p:stCondLst>
                              <p:cond delay="0"/>
                            </p:stCondLst>
                            <p:childTnLst>
                              <p:par>
                                <p:cTn id="75" presetID="2" presetClass="entr" presetSubtype="4" fill="hold" grpId="0" nodeType="clickEffect">
                                  <p:stCondLst>
                                    <p:cond delay="0"/>
                                  </p:stCondLst>
                                  <p:childTnLst>
                                    <p:set>
                                      <p:cBhvr>
                                        <p:cTn id="76" dur="1" fill="hold">
                                          <p:stCondLst>
                                            <p:cond delay="0"/>
                                          </p:stCondLst>
                                        </p:cTn>
                                        <p:tgtEl>
                                          <p:spTgt spid="8208"/>
                                        </p:tgtEl>
                                        <p:attrNameLst>
                                          <p:attrName>style.visibility</p:attrName>
                                        </p:attrNameLst>
                                      </p:cBhvr>
                                      <p:to>
                                        <p:strVal val="visible"/>
                                      </p:to>
                                    </p:set>
                                    <p:anim calcmode="lin" valueType="num">
                                      <p:cBhvr additive="base">
                                        <p:cTn id="77" dur="500" fill="hold"/>
                                        <p:tgtEl>
                                          <p:spTgt spid="8208"/>
                                        </p:tgtEl>
                                        <p:attrNameLst>
                                          <p:attrName>ppt_x</p:attrName>
                                        </p:attrNameLst>
                                      </p:cBhvr>
                                      <p:tavLst>
                                        <p:tav tm="0">
                                          <p:val>
                                            <p:strVal val="#ppt_x"/>
                                          </p:val>
                                        </p:tav>
                                        <p:tav tm="100000">
                                          <p:val>
                                            <p:strVal val="#ppt_x"/>
                                          </p:val>
                                        </p:tav>
                                      </p:tavLst>
                                    </p:anim>
                                    <p:anim calcmode="lin" valueType="num">
                                      <p:cBhvr additive="base">
                                        <p:cTn id="78" dur="500" fill="hold"/>
                                        <p:tgtEl>
                                          <p:spTgt spid="8208"/>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75"/>
                                            </p:cond>
                                          </p:stCondLst>
                                          <p:endCondLst>
                                            <p:cond evt="onStopAudio" delay="0">
                                              <p:tgtEl>
                                                <p:sldTgt/>
                                              </p:tgtEl>
                                            </p:cond>
                                          </p:endCondLst>
                                        </p:cTn>
                                        <p:tgtEl>
                                          <p:sndTgt r:embed="rId2" name="camera.wav" builtIn="1"/>
                                        </p:tgtEl>
                                      </p:cMediaNode>
                                    </p:audio>
                                  </p:subTnLst>
                                </p:cTn>
                              </p:par>
                            </p:childTnLst>
                          </p:cTn>
                        </p:par>
                      </p:childTnLst>
                    </p:cTn>
                  </p:par>
                  <p:par>
                    <p:cTn id="79" fill="hold">
                      <p:stCondLst>
                        <p:cond delay="indefinite"/>
                      </p:stCondLst>
                      <p:childTnLst>
                        <p:par>
                          <p:cTn id="80" fill="hold">
                            <p:stCondLst>
                              <p:cond delay="0"/>
                            </p:stCondLst>
                            <p:childTnLst>
                              <p:par>
                                <p:cTn id="81" presetID="2" presetClass="entr" presetSubtype="4" fill="hold" grpId="0" nodeType="clickEffect">
                                  <p:stCondLst>
                                    <p:cond delay="0"/>
                                  </p:stCondLst>
                                  <p:childTnLst>
                                    <p:set>
                                      <p:cBhvr>
                                        <p:cTn id="82" dur="1" fill="hold">
                                          <p:stCondLst>
                                            <p:cond delay="0"/>
                                          </p:stCondLst>
                                        </p:cTn>
                                        <p:tgtEl>
                                          <p:spTgt spid="8209"/>
                                        </p:tgtEl>
                                        <p:attrNameLst>
                                          <p:attrName>style.visibility</p:attrName>
                                        </p:attrNameLst>
                                      </p:cBhvr>
                                      <p:to>
                                        <p:strVal val="visible"/>
                                      </p:to>
                                    </p:set>
                                    <p:anim calcmode="lin" valueType="num">
                                      <p:cBhvr additive="base">
                                        <p:cTn id="83" dur="500" fill="hold"/>
                                        <p:tgtEl>
                                          <p:spTgt spid="8209"/>
                                        </p:tgtEl>
                                        <p:attrNameLst>
                                          <p:attrName>ppt_x</p:attrName>
                                        </p:attrNameLst>
                                      </p:cBhvr>
                                      <p:tavLst>
                                        <p:tav tm="0">
                                          <p:val>
                                            <p:strVal val="#ppt_x"/>
                                          </p:val>
                                        </p:tav>
                                        <p:tav tm="100000">
                                          <p:val>
                                            <p:strVal val="#ppt_x"/>
                                          </p:val>
                                        </p:tav>
                                      </p:tavLst>
                                    </p:anim>
                                    <p:anim calcmode="lin" valueType="num">
                                      <p:cBhvr additive="base">
                                        <p:cTn id="84" dur="500" fill="hold"/>
                                        <p:tgtEl>
                                          <p:spTgt spid="8209"/>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81"/>
                                            </p:cond>
                                          </p:stCondLst>
                                          <p:endCondLst>
                                            <p:cond evt="onStopAudio" delay="0">
                                              <p:tgtEl>
                                                <p:sldTgt/>
                                              </p:tgtEl>
                                            </p:cond>
                                          </p:endCondLst>
                                        </p:cTn>
                                        <p:tgtEl>
                                          <p:sndTgt r:embed="rId2" name="camera.wav" builtIn="1"/>
                                        </p:tgtEl>
                                      </p:cMediaNode>
                                    </p:audio>
                                  </p:subTnLst>
                                </p:cTn>
                              </p:par>
                            </p:childTnLst>
                          </p:cTn>
                        </p:par>
                      </p:childTnLst>
                    </p:cTn>
                  </p:par>
                  <p:par>
                    <p:cTn id="85" fill="hold">
                      <p:stCondLst>
                        <p:cond delay="indefinite"/>
                      </p:stCondLst>
                      <p:childTnLst>
                        <p:par>
                          <p:cTn id="86" fill="hold">
                            <p:stCondLst>
                              <p:cond delay="0"/>
                            </p:stCondLst>
                            <p:childTnLst>
                              <p:par>
                                <p:cTn id="87" presetID="2" presetClass="entr" presetSubtype="4" fill="hold" grpId="0" nodeType="clickEffect">
                                  <p:stCondLst>
                                    <p:cond delay="0"/>
                                  </p:stCondLst>
                                  <p:childTnLst>
                                    <p:set>
                                      <p:cBhvr>
                                        <p:cTn id="88" dur="1" fill="hold">
                                          <p:stCondLst>
                                            <p:cond delay="0"/>
                                          </p:stCondLst>
                                        </p:cTn>
                                        <p:tgtEl>
                                          <p:spTgt spid="8210"/>
                                        </p:tgtEl>
                                        <p:attrNameLst>
                                          <p:attrName>style.visibility</p:attrName>
                                        </p:attrNameLst>
                                      </p:cBhvr>
                                      <p:to>
                                        <p:strVal val="visible"/>
                                      </p:to>
                                    </p:set>
                                    <p:anim calcmode="lin" valueType="num">
                                      <p:cBhvr additive="base">
                                        <p:cTn id="89" dur="500" fill="hold"/>
                                        <p:tgtEl>
                                          <p:spTgt spid="8210"/>
                                        </p:tgtEl>
                                        <p:attrNameLst>
                                          <p:attrName>ppt_x</p:attrName>
                                        </p:attrNameLst>
                                      </p:cBhvr>
                                      <p:tavLst>
                                        <p:tav tm="0">
                                          <p:val>
                                            <p:strVal val="#ppt_x"/>
                                          </p:val>
                                        </p:tav>
                                        <p:tav tm="100000">
                                          <p:val>
                                            <p:strVal val="#ppt_x"/>
                                          </p:val>
                                        </p:tav>
                                      </p:tavLst>
                                    </p:anim>
                                    <p:anim calcmode="lin" valueType="num">
                                      <p:cBhvr additive="base">
                                        <p:cTn id="90" dur="500" fill="hold"/>
                                        <p:tgtEl>
                                          <p:spTgt spid="8210"/>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87"/>
                                            </p:cond>
                                          </p:stCondLst>
                                          <p:endCondLst>
                                            <p:cond evt="onStopAudio" delay="0">
                                              <p:tgtEl>
                                                <p:sldTgt/>
                                              </p:tgtEl>
                                            </p:cond>
                                          </p:endCondLst>
                                        </p:cTn>
                                        <p:tgtEl>
                                          <p:sndTgt r:embed="rId2" name="camera.wav" builtIn="1"/>
                                        </p:tgtEl>
                                      </p:cMediaNode>
                                    </p:audio>
                                  </p:subTnLst>
                                </p:cTn>
                              </p:par>
                            </p:childTnLst>
                          </p:cTn>
                        </p:par>
                      </p:childTnLst>
                    </p:cTn>
                  </p:par>
                  <p:par>
                    <p:cTn id="91" fill="hold">
                      <p:stCondLst>
                        <p:cond delay="indefinite"/>
                      </p:stCondLst>
                      <p:childTnLst>
                        <p:par>
                          <p:cTn id="92" fill="hold">
                            <p:stCondLst>
                              <p:cond delay="0"/>
                            </p:stCondLst>
                            <p:childTnLst>
                              <p:par>
                                <p:cTn id="93" presetID="2" presetClass="entr" presetSubtype="4" fill="hold" grpId="0" nodeType="clickEffect">
                                  <p:stCondLst>
                                    <p:cond delay="0"/>
                                  </p:stCondLst>
                                  <p:childTnLst>
                                    <p:set>
                                      <p:cBhvr>
                                        <p:cTn id="94" dur="1" fill="hold">
                                          <p:stCondLst>
                                            <p:cond delay="0"/>
                                          </p:stCondLst>
                                        </p:cTn>
                                        <p:tgtEl>
                                          <p:spTgt spid="8212"/>
                                        </p:tgtEl>
                                        <p:attrNameLst>
                                          <p:attrName>style.visibility</p:attrName>
                                        </p:attrNameLst>
                                      </p:cBhvr>
                                      <p:to>
                                        <p:strVal val="visible"/>
                                      </p:to>
                                    </p:set>
                                    <p:anim calcmode="lin" valueType="num">
                                      <p:cBhvr additive="base">
                                        <p:cTn id="95" dur="500" fill="hold"/>
                                        <p:tgtEl>
                                          <p:spTgt spid="8212"/>
                                        </p:tgtEl>
                                        <p:attrNameLst>
                                          <p:attrName>ppt_x</p:attrName>
                                        </p:attrNameLst>
                                      </p:cBhvr>
                                      <p:tavLst>
                                        <p:tav tm="0">
                                          <p:val>
                                            <p:strVal val="#ppt_x"/>
                                          </p:val>
                                        </p:tav>
                                        <p:tav tm="100000">
                                          <p:val>
                                            <p:strVal val="#ppt_x"/>
                                          </p:val>
                                        </p:tav>
                                      </p:tavLst>
                                    </p:anim>
                                    <p:anim calcmode="lin" valueType="num">
                                      <p:cBhvr additive="base">
                                        <p:cTn id="96" dur="500" fill="hold"/>
                                        <p:tgtEl>
                                          <p:spTgt spid="8212"/>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93"/>
                                            </p:cond>
                                          </p:stCondLst>
                                          <p:endCondLst>
                                            <p:cond evt="onStopAudio" delay="0">
                                              <p:tgtEl>
                                                <p:sldTgt/>
                                              </p:tgtEl>
                                            </p:cond>
                                          </p:endCondLst>
                                        </p:cTn>
                                        <p:tgtEl>
                                          <p:sndTgt r:embed="rId2" name="camera.wav" builtIn="1"/>
                                        </p:tgtEl>
                                      </p:cMediaNode>
                                    </p:audio>
                                  </p:subTnLst>
                                </p:cTn>
                              </p:par>
                            </p:childTnLst>
                          </p:cTn>
                        </p:par>
                      </p:childTnLst>
                    </p:cTn>
                  </p:par>
                  <p:par>
                    <p:cTn id="97" fill="hold">
                      <p:stCondLst>
                        <p:cond delay="indefinite"/>
                      </p:stCondLst>
                      <p:childTnLst>
                        <p:par>
                          <p:cTn id="98" fill="hold">
                            <p:stCondLst>
                              <p:cond delay="0"/>
                            </p:stCondLst>
                            <p:childTnLst>
                              <p:par>
                                <p:cTn id="99" presetID="2" presetClass="entr" presetSubtype="4" fill="hold" grpId="0" nodeType="clickEffect">
                                  <p:stCondLst>
                                    <p:cond delay="0"/>
                                  </p:stCondLst>
                                  <p:childTnLst>
                                    <p:set>
                                      <p:cBhvr>
                                        <p:cTn id="100" dur="1" fill="hold">
                                          <p:stCondLst>
                                            <p:cond delay="0"/>
                                          </p:stCondLst>
                                        </p:cTn>
                                        <p:tgtEl>
                                          <p:spTgt spid="8211"/>
                                        </p:tgtEl>
                                        <p:attrNameLst>
                                          <p:attrName>style.visibility</p:attrName>
                                        </p:attrNameLst>
                                      </p:cBhvr>
                                      <p:to>
                                        <p:strVal val="visible"/>
                                      </p:to>
                                    </p:set>
                                    <p:anim calcmode="lin" valueType="num">
                                      <p:cBhvr additive="base">
                                        <p:cTn id="101" dur="500" fill="hold"/>
                                        <p:tgtEl>
                                          <p:spTgt spid="8211"/>
                                        </p:tgtEl>
                                        <p:attrNameLst>
                                          <p:attrName>ppt_x</p:attrName>
                                        </p:attrNameLst>
                                      </p:cBhvr>
                                      <p:tavLst>
                                        <p:tav tm="0">
                                          <p:val>
                                            <p:strVal val="#ppt_x"/>
                                          </p:val>
                                        </p:tav>
                                        <p:tav tm="100000">
                                          <p:val>
                                            <p:strVal val="#ppt_x"/>
                                          </p:val>
                                        </p:tav>
                                      </p:tavLst>
                                    </p:anim>
                                    <p:anim calcmode="lin" valueType="num">
                                      <p:cBhvr additive="base">
                                        <p:cTn id="102" dur="500" fill="hold"/>
                                        <p:tgtEl>
                                          <p:spTgt spid="8211"/>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99"/>
                                            </p:cond>
                                          </p:stCondLst>
                                          <p:endCondLst>
                                            <p:cond evt="onStopAudio" delay="0">
                                              <p:tgtEl>
                                                <p:sldTgt/>
                                              </p:tgtEl>
                                            </p:cond>
                                          </p:endCondLst>
                                        </p:cTn>
                                        <p:tgtEl>
                                          <p:sndTgt r:embed="rId2" name="camera.wav" builtIn="1"/>
                                        </p:tgtEl>
                                      </p:cMediaNode>
                                    </p:audio>
                                  </p:subTnLst>
                                </p:cTn>
                              </p:par>
                            </p:childTnLst>
                          </p:cTn>
                        </p:par>
                      </p:childTnLst>
                    </p:cTn>
                  </p:par>
                  <p:par>
                    <p:cTn id="103" fill="hold">
                      <p:stCondLst>
                        <p:cond delay="indefinite"/>
                      </p:stCondLst>
                      <p:childTnLst>
                        <p:par>
                          <p:cTn id="104" fill="hold">
                            <p:stCondLst>
                              <p:cond delay="0"/>
                            </p:stCondLst>
                            <p:childTnLst>
                              <p:par>
                                <p:cTn id="105" presetID="2" presetClass="entr" presetSubtype="4" fill="hold" grpId="0" nodeType="clickEffect">
                                  <p:stCondLst>
                                    <p:cond delay="0"/>
                                  </p:stCondLst>
                                  <p:childTnLst>
                                    <p:set>
                                      <p:cBhvr>
                                        <p:cTn id="106" dur="1" fill="hold">
                                          <p:stCondLst>
                                            <p:cond delay="0"/>
                                          </p:stCondLst>
                                        </p:cTn>
                                        <p:tgtEl>
                                          <p:spTgt spid="8214"/>
                                        </p:tgtEl>
                                        <p:attrNameLst>
                                          <p:attrName>style.visibility</p:attrName>
                                        </p:attrNameLst>
                                      </p:cBhvr>
                                      <p:to>
                                        <p:strVal val="visible"/>
                                      </p:to>
                                    </p:set>
                                    <p:anim calcmode="lin" valueType="num">
                                      <p:cBhvr additive="base">
                                        <p:cTn id="107" dur="500" fill="hold"/>
                                        <p:tgtEl>
                                          <p:spTgt spid="8214"/>
                                        </p:tgtEl>
                                        <p:attrNameLst>
                                          <p:attrName>ppt_x</p:attrName>
                                        </p:attrNameLst>
                                      </p:cBhvr>
                                      <p:tavLst>
                                        <p:tav tm="0">
                                          <p:val>
                                            <p:strVal val="#ppt_x"/>
                                          </p:val>
                                        </p:tav>
                                        <p:tav tm="100000">
                                          <p:val>
                                            <p:strVal val="#ppt_x"/>
                                          </p:val>
                                        </p:tav>
                                      </p:tavLst>
                                    </p:anim>
                                    <p:anim calcmode="lin" valueType="num">
                                      <p:cBhvr additive="base">
                                        <p:cTn id="108" dur="500" fill="hold"/>
                                        <p:tgtEl>
                                          <p:spTgt spid="8214"/>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105"/>
                                            </p:cond>
                                          </p:stCondLst>
                                          <p:endCondLst>
                                            <p:cond evt="onStopAudio" delay="0">
                                              <p:tgtEl>
                                                <p:sldTgt/>
                                              </p:tgtEl>
                                            </p:cond>
                                          </p:endCondLst>
                                        </p:cTn>
                                        <p:tgtEl>
                                          <p:sndTgt r:embed="rId2" name="camera.wav" builtIn="1"/>
                                        </p:tgtEl>
                                      </p:cMediaNode>
                                    </p:audio>
                                  </p:subTnLst>
                                </p:cTn>
                              </p:par>
                            </p:childTnLst>
                          </p:cTn>
                        </p:par>
                      </p:childTnLst>
                    </p:cTn>
                  </p:par>
                  <p:par>
                    <p:cTn id="109" fill="hold">
                      <p:stCondLst>
                        <p:cond delay="indefinite"/>
                      </p:stCondLst>
                      <p:childTnLst>
                        <p:par>
                          <p:cTn id="110" fill="hold">
                            <p:stCondLst>
                              <p:cond delay="0"/>
                            </p:stCondLst>
                            <p:childTnLst>
                              <p:par>
                                <p:cTn id="111" presetID="2" presetClass="entr" presetSubtype="4" fill="hold" grpId="0" nodeType="clickEffect">
                                  <p:stCondLst>
                                    <p:cond delay="0"/>
                                  </p:stCondLst>
                                  <p:childTnLst>
                                    <p:set>
                                      <p:cBhvr>
                                        <p:cTn id="112" dur="1" fill="hold">
                                          <p:stCondLst>
                                            <p:cond delay="0"/>
                                          </p:stCondLst>
                                        </p:cTn>
                                        <p:tgtEl>
                                          <p:spTgt spid="8213"/>
                                        </p:tgtEl>
                                        <p:attrNameLst>
                                          <p:attrName>style.visibility</p:attrName>
                                        </p:attrNameLst>
                                      </p:cBhvr>
                                      <p:to>
                                        <p:strVal val="visible"/>
                                      </p:to>
                                    </p:set>
                                    <p:anim calcmode="lin" valueType="num">
                                      <p:cBhvr additive="base">
                                        <p:cTn id="113" dur="500" fill="hold"/>
                                        <p:tgtEl>
                                          <p:spTgt spid="8213"/>
                                        </p:tgtEl>
                                        <p:attrNameLst>
                                          <p:attrName>ppt_x</p:attrName>
                                        </p:attrNameLst>
                                      </p:cBhvr>
                                      <p:tavLst>
                                        <p:tav tm="0">
                                          <p:val>
                                            <p:strVal val="#ppt_x"/>
                                          </p:val>
                                        </p:tav>
                                        <p:tav tm="100000">
                                          <p:val>
                                            <p:strVal val="#ppt_x"/>
                                          </p:val>
                                        </p:tav>
                                      </p:tavLst>
                                    </p:anim>
                                    <p:anim calcmode="lin" valueType="num">
                                      <p:cBhvr additive="base">
                                        <p:cTn id="114" dur="500" fill="hold"/>
                                        <p:tgtEl>
                                          <p:spTgt spid="8213"/>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111"/>
                                            </p:cond>
                                          </p:stCondLst>
                                          <p:endCondLst>
                                            <p:cond evt="onStopAudio" delay="0">
                                              <p:tgtEl>
                                                <p:sldTgt/>
                                              </p:tgtEl>
                                            </p:cond>
                                          </p:endCondLst>
                                        </p:cTn>
                                        <p:tgtEl>
                                          <p:sndTgt r:embed="rId2" name="camera.wav" builtIn="1"/>
                                        </p:tgtEl>
                                      </p:cMediaNode>
                                    </p:audio>
                                  </p:subTnLst>
                                </p:cTn>
                              </p:par>
                            </p:childTnLst>
                          </p:cTn>
                        </p:par>
                      </p:childTnLst>
                    </p:cTn>
                  </p:par>
                  <p:par>
                    <p:cTn id="115" fill="hold">
                      <p:stCondLst>
                        <p:cond delay="indefinite"/>
                      </p:stCondLst>
                      <p:childTnLst>
                        <p:par>
                          <p:cTn id="116" fill="hold">
                            <p:stCondLst>
                              <p:cond delay="0"/>
                            </p:stCondLst>
                            <p:childTnLst>
                              <p:par>
                                <p:cTn id="117" presetID="2" presetClass="entr" presetSubtype="4" fill="hold" grpId="0" nodeType="clickEffect">
                                  <p:stCondLst>
                                    <p:cond delay="0"/>
                                  </p:stCondLst>
                                  <p:childTnLst>
                                    <p:set>
                                      <p:cBhvr>
                                        <p:cTn id="118" dur="1" fill="hold">
                                          <p:stCondLst>
                                            <p:cond delay="0"/>
                                          </p:stCondLst>
                                        </p:cTn>
                                        <p:tgtEl>
                                          <p:spTgt spid="8216"/>
                                        </p:tgtEl>
                                        <p:attrNameLst>
                                          <p:attrName>style.visibility</p:attrName>
                                        </p:attrNameLst>
                                      </p:cBhvr>
                                      <p:to>
                                        <p:strVal val="visible"/>
                                      </p:to>
                                    </p:set>
                                    <p:anim calcmode="lin" valueType="num">
                                      <p:cBhvr additive="base">
                                        <p:cTn id="119" dur="500" fill="hold"/>
                                        <p:tgtEl>
                                          <p:spTgt spid="8216"/>
                                        </p:tgtEl>
                                        <p:attrNameLst>
                                          <p:attrName>ppt_x</p:attrName>
                                        </p:attrNameLst>
                                      </p:cBhvr>
                                      <p:tavLst>
                                        <p:tav tm="0">
                                          <p:val>
                                            <p:strVal val="#ppt_x"/>
                                          </p:val>
                                        </p:tav>
                                        <p:tav tm="100000">
                                          <p:val>
                                            <p:strVal val="#ppt_x"/>
                                          </p:val>
                                        </p:tav>
                                      </p:tavLst>
                                    </p:anim>
                                    <p:anim calcmode="lin" valueType="num">
                                      <p:cBhvr additive="base">
                                        <p:cTn id="120" dur="500" fill="hold"/>
                                        <p:tgtEl>
                                          <p:spTgt spid="8216"/>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117"/>
                                            </p:cond>
                                          </p:stCondLst>
                                          <p:endCondLst>
                                            <p:cond evt="onStopAudio" delay="0">
                                              <p:tgtEl>
                                                <p:sldTgt/>
                                              </p:tgtEl>
                                            </p:cond>
                                          </p:endCondLst>
                                        </p:cTn>
                                        <p:tgtEl>
                                          <p:sndTgt r:embed="rId2" name="camera.wav" builtIn="1"/>
                                        </p:tgtEl>
                                      </p:cMediaNode>
                                    </p:audio>
                                  </p:subTnLst>
                                </p:cTn>
                              </p:par>
                            </p:childTnLst>
                          </p:cTn>
                        </p:par>
                      </p:childTnLst>
                    </p:cTn>
                  </p:par>
                  <p:par>
                    <p:cTn id="121" fill="hold">
                      <p:stCondLst>
                        <p:cond delay="indefinite"/>
                      </p:stCondLst>
                      <p:childTnLst>
                        <p:par>
                          <p:cTn id="122" fill="hold">
                            <p:stCondLst>
                              <p:cond delay="0"/>
                            </p:stCondLst>
                            <p:childTnLst>
                              <p:par>
                                <p:cTn id="123" presetID="2" presetClass="entr" presetSubtype="4" fill="hold" grpId="0" nodeType="clickEffect">
                                  <p:stCondLst>
                                    <p:cond delay="0"/>
                                  </p:stCondLst>
                                  <p:childTnLst>
                                    <p:set>
                                      <p:cBhvr>
                                        <p:cTn id="124" dur="1" fill="hold">
                                          <p:stCondLst>
                                            <p:cond delay="0"/>
                                          </p:stCondLst>
                                        </p:cTn>
                                        <p:tgtEl>
                                          <p:spTgt spid="8215"/>
                                        </p:tgtEl>
                                        <p:attrNameLst>
                                          <p:attrName>style.visibility</p:attrName>
                                        </p:attrNameLst>
                                      </p:cBhvr>
                                      <p:to>
                                        <p:strVal val="visible"/>
                                      </p:to>
                                    </p:set>
                                    <p:anim calcmode="lin" valueType="num">
                                      <p:cBhvr additive="base">
                                        <p:cTn id="125" dur="500" fill="hold"/>
                                        <p:tgtEl>
                                          <p:spTgt spid="8215"/>
                                        </p:tgtEl>
                                        <p:attrNameLst>
                                          <p:attrName>ppt_x</p:attrName>
                                        </p:attrNameLst>
                                      </p:cBhvr>
                                      <p:tavLst>
                                        <p:tav tm="0">
                                          <p:val>
                                            <p:strVal val="#ppt_x"/>
                                          </p:val>
                                        </p:tav>
                                        <p:tav tm="100000">
                                          <p:val>
                                            <p:strVal val="#ppt_x"/>
                                          </p:val>
                                        </p:tav>
                                      </p:tavLst>
                                    </p:anim>
                                    <p:anim calcmode="lin" valueType="num">
                                      <p:cBhvr additive="base">
                                        <p:cTn id="126" dur="500" fill="hold"/>
                                        <p:tgtEl>
                                          <p:spTgt spid="8215"/>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123"/>
                                            </p:cond>
                                          </p:stCondLst>
                                          <p:endCondLst>
                                            <p:cond evt="onStopAudio" delay="0">
                                              <p:tgtEl>
                                                <p:sldTgt/>
                                              </p:tgtEl>
                                            </p:cond>
                                          </p:endCondLst>
                                        </p:cTn>
                                        <p:tgtEl>
                                          <p:sndTgt r:embed="rId2" name="camera.wav" builtIn="1"/>
                                        </p:tgtEl>
                                      </p:cMediaNode>
                                    </p:audio>
                                  </p:subTnLst>
                                </p:cTn>
                              </p:par>
                            </p:childTnLst>
                          </p:cTn>
                        </p:par>
                      </p:childTnLst>
                    </p:cTn>
                  </p:par>
                  <p:par>
                    <p:cTn id="127" fill="hold">
                      <p:stCondLst>
                        <p:cond delay="indefinite"/>
                      </p:stCondLst>
                      <p:childTnLst>
                        <p:par>
                          <p:cTn id="128" fill="hold">
                            <p:stCondLst>
                              <p:cond delay="0"/>
                            </p:stCondLst>
                            <p:childTnLst>
                              <p:par>
                                <p:cTn id="129" presetID="2" presetClass="entr" presetSubtype="4" fill="hold" grpId="0" nodeType="clickEffect">
                                  <p:stCondLst>
                                    <p:cond delay="0"/>
                                  </p:stCondLst>
                                  <p:childTnLst>
                                    <p:set>
                                      <p:cBhvr>
                                        <p:cTn id="130" dur="1" fill="hold">
                                          <p:stCondLst>
                                            <p:cond delay="0"/>
                                          </p:stCondLst>
                                        </p:cTn>
                                        <p:tgtEl>
                                          <p:spTgt spid="8218"/>
                                        </p:tgtEl>
                                        <p:attrNameLst>
                                          <p:attrName>style.visibility</p:attrName>
                                        </p:attrNameLst>
                                      </p:cBhvr>
                                      <p:to>
                                        <p:strVal val="visible"/>
                                      </p:to>
                                    </p:set>
                                    <p:anim calcmode="lin" valueType="num">
                                      <p:cBhvr additive="base">
                                        <p:cTn id="131" dur="500" fill="hold"/>
                                        <p:tgtEl>
                                          <p:spTgt spid="8218"/>
                                        </p:tgtEl>
                                        <p:attrNameLst>
                                          <p:attrName>ppt_x</p:attrName>
                                        </p:attrNameLst>
                                      </p:cBhvr>
                                      <p:tavLst>
                                        <p:tav tm="0">
                                          <p:val>
                                            <p:strVal val="#ppt_x"/>
                                          </p:val>
                                        </p:tav>
                                        <p:tav tm="100000">
                                          <p:val>
                                            <p:strVal val="#ppt_x"/>
                                          </p:val>
                                        </p:tav>
                                      </p:tavLst>
                                    </p:anim>
                                    <p:anim calcmode="lin" valueType="num">
                                      <p:cBhvr additive="base">
                                        <p:cTn id="132" dur="500" fill="hold"/>
                                        <p:tgtEl>
                                          <p:spTgt spid="8218"/>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129"/>
                                            </p:cond>
                                          </p:stCondLst>
                                          <p:endCondLst>
                                            <p:cond evt="onStopAudio" delay="0">
                                              <p:tgtEl>
                                                <p:sldTgt/>
                                              </p:tgtEl>
                                            </p:cond>
                                          </p:endCondLst>
                                        </p:cTn>
                                        <p:tgtEl>
                                          <p:sndTgt r:embed="rId2" name="camera.wav" builtIn="1"/>
                                        </p:tgtEl>
                                      </p:cMediaNode>
                                    </p:audio>
                                  </p:subTnLst>
                                </p:cTn>
                              </p:par>
                            </p:childTnLst>
                          </p:cTn>
                        </p:par>
                      </p:childTnLst>
                    </p:cTn>
                  </p:par>
                  <p:par>
                    <p:cTn id="133" fill="hold">
                      <p:stCondLst>
                        <p:cond delay="indefinite"/>
                      </p:stCondLst>
                      <p:childTnLst>
                        <p:par>
                          <p:cTn id="134" fill="hold">
                            <p:stCondLst>
                              <p:cond delay="0"/>
                            </p:stCondLst>
                            <p:childTnLst>
                              <p:par>
                                <p:cTn id="135" presetID="2" presetClass="entr" presetSubtype="4" fill="hold" grpId="0" nodeType="clickEffect">
                                  <p:stCondLst>
                                    <p:cond delay="0"/>
                                  </p:stCondLst>
                                  <p:childTnLst>
                                    <p:set>
                                      <p:cBhvr>
                                        <p:cTn id="136" dur="1" fill="hold">
                                          <p:stCondLst>
                                            <p:cond delay="0"/>
                                          </p:stCondLst>
                                        </p:cTn>
                                        <p:tgtEl>
                                          <p:spTgt spid="8217"/>
                                        </p:tgtEl>
                                        <p:attrNameLst>
                                          <p:attrName>style.visibility</p:attrName>
                                        </p:attrNameLst>
                                      </p:cBhvr>
                                      <p:to>
                                        <p:strVal val="visible"/>
                                      </p:to>
                                    </p:set>
                                    <p:anim calcmode="lin" valueType="num">
                                      <p:cBhvr additive="base">
                                        <p:cTn id="137" dur="500" fill="hold"/>
                                        <p:tgtEl>
                                          <p:spTgt spid="8217"/>
                                        </p:tgtEl>
                                        <p:attrNameLst>
                                          <p:attrName>ppt_x</p:attrName>
                                        </p:attrNameLst>
                                      </p:cBhvr>
                                      <p:tavLst>
                                        <p:tav tm="0">
                                          <p:val>
                                            <p:strVal val="#ppt_x"/>
                                          </p:val>
                                        </p:tav>
                                        <p:tav tm="100000">
                                          <p:val>
                                            <p:strVal val="#ppt_x"/>
                                          </p:val>
                                        </p:tav>
                                      </p:tavLst>
                                    </p:anim>
                                    <p:anim calcmode="lin" valueType="num">
                                      <p:cBhvr additive="base">
                                        <p:cTn id="138" dur="500" fill="hold"/>
                                        <p:tgtEl>
                                          <p:spTgt spid="8217"/>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135"/>
                                            </p:cond>
                                          </p:stCondLst>
                                          <p:endCondLst>
                                            <p:cond evt="onStopAudio" delay="0">
                                              <p:tgtEl>
                                                <p:sldTgt/>
                                              </p:tgtEl>
                                            </p:cond>
                                          </p:endCondLst>
                                        </p:cTn>
                                        <p:tgtEl>
                                          <p:sndTgt r:embed="rId2" name="camera.wav" builtIn="1"/>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202" grpId="0" animBg="1"/>
      <p:bldP spid="8201" grpId="0" animBg="1"/>
      <p:bldP spid="8200" grpId="0" animBg="1"/>
      <p:bldP spid="8199" grpId="0" animBg="1"/>
      <p:bldP spid="8194" grpId="0" autoUpdateAnimBg="0"/>
      <p:bldP spid="8195" grpId="0" autoUpdateAnimBg="0"/>
      <p:bldP spid="8196" grpId="0" animBg="1"/>
      <p:bldP spid="8197" grpId="0" animBg="1"/>
      <p:bldP spid="8198" grpId="0" animBg="1"/>
      <p:bldP spid="8203" grpId="0" autoUpdateAnimBg="0"/>
      <p:bldP spid="8204" grpId="0" autoUpdateAnimBg="0"/>
      <p:bldP spid="8205" grpId="0" autoUpdateAnimBg="0"/>
      <p:bldP spid="8206" grpId="0" autoUpdateAnimBg="0"/>
      <p:bldP spid="8207" grpId="0" autoUpdateAnimBg="0"/>
      <p:bldP spid="8208" grpId="0" autoUpdateAnimBg="0"/>
      <p:bldP spid="8209" grpId="0" autoUpdateAnimBg="0"/>
      <p:bldP spid="8210" grpId="0" autoUpdateAnimBg="0"/>
      <p:bldP spid="8211" grpId="0" animBg="1"/>
      <p:bldP spid="8212" grpId="0" animBg="1"/>
      <p:bldP spid="8213" grpId="0" animBg="1"/>
      <p:bldP spid="8214" grpId="0" animBg="1"/>
      <p:bldP spid="8215" grpId="0" animBg="1"/>
      <p:bldP spid="8216" grpId="0" animBg="1"/>
      <p:bldP spid="8217" grpId="0" animBg="1"/>
      <p:bldP spid="8218"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170" name="Group 47"/>
          <p:cNvGrpSpPr>
            <a:grpSpLocks/>
          </p:cNvGrpSpPr>
          <p:nvPr/>
        </p:nvGrpSpPr>
        <p:grpSpPr bwMode="auto">
          <a:xfrm>
            <a:off x="304800" y="685800"/>
            <a:ext cx="8534400" cy="5664200"/>
            <a:chOff x="-3" y="-3"/>
            <a:chExt cx="3807" cy="4662"/>
          </a:xfrm>
        </p:grpSpPr>
        <p:grpSp>
          <p:nvGrpSpPr>
            <p:cNvPr id="7171" name="Group 45"/>
            <p:cNvGrpSpPr>
              <a:grpSpLocks/>
            </p:cNvGrpSpPr>
            <p:nvPr/>
          </p:nvGrpSpPr>
          <p:grpSpPr bwMode="auto">
            <a:xfrm>
              <a:off x="0" y="0"/>
              <a:ext cx="3801" cy="4659"/>
              <a:chOff x="0" y="0"/>
              <a:chExt cx="3801" cy="4659"/>
            </a:xfrm>
          </p:grpSpPr>
          <p:grpSp>
            <p:nvGrpSpPr>
              <p:cNvPr id="7173" name="Group 24"/>
              <p:cNvGrpSpPr>
                <a:grpSpLocks/>
              </p:cNvGrpSpPr>
              <p:nvPr/>
            </p:nvGrpSpPr>
            <p:grpSpPr bwMode="auto">
              <a:xfrm>
                <a:off x="0" y="0"/>
                <a:ext cx="1267" cy="960"/>
                <a:chOff x="0" y="0"/>
                <a:chExt cx="1267" cy="960"/>
              </a:xfrm>
            </p:grpSpPr>
            <p:sp>
              <p:nvSpPr>
                <p:cNvPr id="7210" name="Rectangle 23"/>
                <p:cNvSpPr>
                  <a:spLocks noChangeArrowheads="1"/>
                </p:cNvSpPr>
                <p:nvPr/>
              </p:nvSpPr>
              <p:spPr bwMode="auto">
                <a:xfrm>
                  <a:off x="0" y="0"/>
                  <a:ext cx="1267" cy="960"/>
                </a:xfrm>
                <a:prstGeom prst="rect">
                  <a:avLst/>
                </a:prstGeom>
                <a:solidFill>
                  <a:srgbClr val="D9D9D9"/>
                </a:solidFill>
                <a:ln w="9525">
                  <a:noFill/>
                  <a:miter lim="800000"/>
                  <a:headEnd/>
                  <a:tailEnd/>
                </a:ln>
              </p:spPr>
              <p:txBody>
                <a:bodyPr/>
                <a:lstStyle/>
                <a:p>
                  <a:endParaRPr lang="en-US"/>
                </a:p>
              </p:txBody>
            </p:sp>
            <p:grpSp>
              <p:nvGrpSpPr>
                <p:cNvPr id="7211" name="Group 22"/>
                <p:cNvGrpSpPr>
                  <a:grpSpLocks/>
                </p:cNvGrpSpPr>
                <p:nvPr/>
              </p:nvGrpSpPr>
              <p:grpSpPr bwMode="auto">
                <a:xfrm>
                  <a:off x="0" y="0"/>
                  <a:ext cx="1267" cy="960"/>
                  <a:chOff x="0" y="0"/>
                  <a:chExt cx="1267" cy="960"/>
                </a:xfrm>
              </p:grpSpPr>
              <p:grpSp>
                <p:nvGrpSpPr>
                  <p:cNvPr id="7212" name="Group 4"/>
                  <p:cNvGrpSpPr>
                    <a:grpSpLocks/>
                  </p:cNvGrpSpPr>
                  <p:nvPr/>
                </p:nvGrpSpPr>
                <p:grpSpPr bwMode="auto">
                  <a:xfrm>
                    <a:off x="43" y="0"/>
                    <a:ext cx="1181" cy="837"/>
                    <a:chOff x="0" y="0"/>
                    <a:chExt cx="1181" cy="837"/>
                  </a:xfrm>
                </p:grpSpPr>
                <p:sp>
                  <p:nvSpPr>
                    <p:cNvPr id="7214" name="Rectangle 2"/>
                    <p:cNvSpPr>
                      <a:spLocks noChangeArrowheads="1"/>
                    </p:cNvSpPr>
                    <p:nvPr/>
                  </p:nvSpPr>
                  <p:spPr bwMode="auto">
                    <a:xfrm>
                      <a:off x="0" y="0"/>
                      <a:ext cx="1181" cy="501"/>
                    </a:xfrm>
                    <a:prstGeom prst="rect">
                      <a:avLst/>
                    </a:prstGeom>
                    <a:solidFill>
                      <a:srgbClr val="D9D9D9"/>
                    </a:solidFill>
                    <a:ln w="9525">
                      <a:noFill/>
                      <a:miter lim="800000"/>
                      <a:headEnd/>
                      <a:tailEnd/>
                    </a:ln>
                  </p:spPr>
                  <p:txBody>
                    <a:bodyPr>
                      <a:spAutoFit/>
                    </a:bodyPr>
                    <a:lstStyle/>
                    <a:p>
                      <a:pPr algn="ctr"/>
                      <a:r>
                        <a:rPr lang="en-US" sz="1000" b="1">
                          <a:latin typeface="Times New Roman" pitchFamily="18" charset="0"/>
                          <a:cs typeface="Times New Roman" pitchFamily="18" charset="0"/>
                        </a:rPr>
                        <a:t> </a:t>
                      </a:r>
                      <a:endParaRPr lang="en-US" sz="1000">
                        <a:latin typeface="Times New Roman" pitchFamily="18" charset="0"/>
                        <a:cs typeface="Times New Roman" pitchFamily="18" charset="0"/>
                      </a:endParaRPr>
                    </a:p>
                    <a:p>
                      <a:pPr algn="ctr" eaLnBrk="0" hangingPunct="0"/>
                      <a:endParaRPr lang="en-US">
                        <a:latin typeface="Times New Roman" pitchFamily="18" charset="0"/>
                      </a:endParaRPr>
                    </a:p>
                  </p:txBody>
                </p:sp>
                <p:sp>
                  <p:nvSpPr>
                    <p:cNvPr id="7215" name="Rectangle 3"/>
                    <p:cNvSpPr>
                      <a:spLocks noChangeArrowheads="1"/>
                    </p:cNvSpPr>
                    <p:nvPr/>
                  </p:nvSpPr>
                  <p:spPr bwMode="auto">
                    <a:xfrm>
                      <a:off x="0" y="385"/>
                      <a:ext cx="1181" cy="452"/>
                    </a:xfrm>
                    <a:prstGeom prst="rect">
                      <a:avLst/>
                    </a:prstGeom>
                    <a:solidFill>
                      <a:srgbClr val="D9D9D9"/>
                    </a:solidFill>
                    <a:ln w="9525">
                      <a:noFill/>
                      <a:miter lim="800000"/>
                      <a:headEnd/>
                      <a:tailEnd/>
                    </a:ln>
                  </p:spPr>
                  <p:txBody>
                    <a:bodyPr lIns="0" tIns="0" rIns="0" bIns="0">
                      <a:spAutoFit/>
                    </a:bodyPr>
                    <a:lstStyle/>
                    <a:p>
                      <a:pPr algn="ctr"/>
                      <a:r>
                        <a:rPr lang="en-US" sz="2000" b="1">
                          <a:latin typeface="Times New Roman" pitchFamily="18" charset="0"/>
                        </a:rPr>
                        <a:t>Fase Halusinasi</a:t>
                      </a:r>
                    </a:p>
                    <a:p>
                      <a:pPr algn="ctr" eaLnBrk="0" hangingPunct="0"/>
                      <a:endParaRPr lang="en-US" sz="1600">
                        <a:latin typeface="Times New Roman" pitchFamily="18" charset="0"/>
                      </a:endParaRPr>
                    </a:p>
                  </p:txBody>
                </p:sp>
              </p:grpSp>
              <p:sp>
                <p:nvSpPr>
                  <p:cNvPr id="7213" name="Rectangle 21"/>
                  <p:cNvSpPr>
                    <a:spLocks noChangeArrowheads="1"/>
                  </p:cNvSpPr>
                  <p:nvPr/>
                </p:nvSpPr>
                <p:spPr bwMode="auto">
                  <a:xfrm>
                    <a:off x="0" y="0"/>
                    <a:ext cx="1267" cy="960"/>
                  </a:xfrm>
                  <a:prstGeom prst="rect">
                    <a:avLst/>
                  </a:prstGeom>
                  <a:noFill/>
                  <a:ln w="7">
                    <a:solidFill>
                      <a:srgbClr val="A0A0A0"/>
                    </a:solidFill>
                    <a:miter lim="800000"/>
                    <a:headEnd/>
                    <a:tailEnd/>
                  </a:ln>
                </p:spPr>
                <p:txBody>
                  <a:bodyPr/>
                  <a:lstStyle/>
                  <a:p>
                    <a:endParaRPr lang="en-US"/>
                  </a:p>
                </p:txBody>
              </p:sp>
            </p:grpSp>
          </p:grpSp>
          <p:grpSp>
            <p:nvGrpSpPr>
              <p:cNvPr id="7174" name="Group 28"/>
              <p:cNvGrpSpPr>
                <a:grpSpLocks/>
              </p:cNvGrpSpPr>
              <p:nvPr/>
            </p:nvGrpSpPr>
            <p:grpSpPr bwMode="auto">
              <a:xfrm>
                <a:off x="1267" y="0"/>
                <a:ext cx="1267" cy="1028"/>
                <a:chOff x="1267" y="0"/>
                <a:chExt cx="1267" cy="1028"/>
              </a:xfrm>
            </p:grpSpPr>
            <p:sp>
              <p:nvSpPr>
                <p:cNvPr id="7204" name="Rectangle 27"/>
                <p:cNvSpPr>
                  <a:spLocks noChangeArrowheads="1"/>
                </p:cNvSpPr>
                <p:nvPr/>
              </p:nvSpPr>
              <p:spPr bwMode="auto">
                <a:xfrm>
                  <a:off x="1267" y="0"/>
                  <a:ext cx="1267" cy="960"/>
                </a:xfrm>
                <a:prstGeom prst="rect">
                  <a:avLst/>
                </a:prstGeom>
                <a:solidFill>
                  <a:srgbClr val="D9D9D9"/>
                </a:solidFill>
                <a:ln w="9525">
                  <a:noFill/>
                  <a:miter lim="800000"/>
                  <a:headEnd/>
                  <a:tailEnd/>
                </a:ln>
              </p:spPr>
              <p:txBody>
                <a:bodyPr/>
                <a:lstStyle/>
                <a:p>
                  <a:endParaRPr lang="en-US"/>
                </a:p>
              </p:txBody>
            </p:sp>
            <p:grpSp>
              <p:nvGrpSpPr>
                <p:cNvPr id="7205" name="Group 26"/>
                <p:cNvGrpSpPr>
                  <a:grpSpLocks/>
                </p:cNvGrpSpPr>
                <p:nvPr/>
              </p:nvGrpSpPr>
              <p:grpSpPr bwMode="auto">
                <a:xfrm>
                  <a:off x="1267" y="0"/>
                  <a:ext cx="1267" cy="1028"/>
                  <a:chOff x="1267" y="0"/>
                  <a:chExt cx="1267" cy="1028"/>
                </a:xfrm>
              </p:grpSpPr>
              <p:grpSp>
                <p:nvGrpSpPr>
                  <p:cNvPr id="7206" name="Group 7"/>
                  <p:cNvGrpSpPr>
                    <a:grpSpLocks/>
                  </p:cNvGrpSpPr>
                  <p:nvPr/>
                </p:nvGrpSpPr>
                <p:grpSpPr bwMode="auto">
                  <a:xfrm>
                    <a:off x="1310" y="0"/>
                    <a:ext cx="1181" cy="1028"/>
                    <a:chOff x="0" y="960"/>
                    <a:chExt cx="1181" cy="1028"/>
                  </a:xfrm>
                </p:grpSpPr>
                <p:sp>
                  <p:nvSpPr>
                    <p:cNvPr id="7208" name="Rectangle 5"/>
                    <p:cNvSpPr>
                      <a:spLocks noChangeArrowheads="1"/>
                    </p:cNvSpPr>
                    <p:nvPr/>
                  </p:nvSpPr>
                  <p:spPr bwMode="auto">
                    <a:xfrm>
                      <a:off x="0" y="960"/>
                      <a:ext cx="1181" cy="426"/>
                    </a:xfrm>
                    <a:prstGeom prst="rect">
                      <a:avLst/>
                    </a:prstGeom>
                    <a:solidFill>
                      <a:srgbClr val="D9D9D9"/>
                    </a:solidFill>
                    <a:ln w="9525">
                      <a:noFill/>
                      <a:miter lim="800000"/>
                      <a:headEnd/>
                      <a:tailEnd/>
                    </a:ln>
                  </p:spPr>
                  <p:txBody>
                    <a:bodyPr lIns="0" tIns="0" rIns="0" bIns="0">
                      <a:spAutoFit/>
                    </a:bodyPr>
                    <a:lstStyle/>
                    <a:p>
                      <a:pPr algn="ctr"/>
                      <a:r>
                        <a:rPr lang="en-US" sz="1000" b="1">
                          <a:latin typeface="Times New Roman" pitchFamily="18" charset="0"/>
                        </a:rPr>
                        <a:t> </a:t>
                      </a:r>
                      <a:endParaRPr lang="en-US" sz="1200" b="1">
                        <a:latin typeface="Times New Roman" pitchFamily="18" charset="0"/>
                      </a:endParaRPr>
                    </a:p>
                    <a:p>
                      <a:pPr algn="ctr" eaLnBrk="0" hangingPunct="0"/>
                      <a:endParaRPr lang="en-US">
                        <a:latin typeface="Times New Roman" pitchFamily="18" charset="0"/>
                      </a:endParaRPr>
                    </a:p>
                  </p:txBody>
                </p:sp>
                <p:sp>
                  <p:nvSpPr>
                    <p:cNvPr id="7209" name="Rectangle 6"/>
                    <p:cNvSpPr>
                      <a:spLocks noChangeArrowheads="1"/>
                    </p:cNvSpPr>
                    <p:nvPr/>
                  </p:nvSpPr>
                  <p:spPr bwMode="auto">
                    <a:xfrm>
                      <a:off x="0" y="1286"/>
                      <a:ext cx="1181" cy="702"/>
                    </a:xfrm>
                    <a:prstGeom prst="rect">
                      <a:avLst/>
                    </a:prstGeom>
                    <a:solidFill>
                      <a:srgbClr val="D9D9D9"/>
                    </a:solidFill>
                    <a:ln w="9525">
                      <a:noFill/>
                      <a:miter lim="800000"/>
                      <a:headEnd/>
                      <a:tailEnd/>
                    </a:ln>
                  </p:spPr>
                  <p:txBody>
                    <a:bodyPr lIns="0" tIns="0" rIns="0" bIns="0">
                      <a:spAutoFit/>
                    </a:bodyPr>
                    <a:lstStyle/>
                    <a:p>
                      <a:pPr algn="ctr"/>
                      <a:endParaRPr lang="en-US" sz="1200" b="1">
                        <a:latin typeface="Times New Roman" pitchFamily="18" charset="0"/>
                      </a:endParaRPr>
                    </a:p>
                    <a:p>
                      <a:pPr algn="ctr" eaLnBrk="0" hangingPunct="0"/>
                      <a:r>
                        <a:rPr lang="en-US" sz="2000" b="1">
                          <a:latin typeface="Times New Roman" pitchFamily="18" charset="0"/>
                        </a:rPr>
                        <a:t>Karakteristik</a:t>
                      </a:r>
                    </a:p>
                    <a:p>
                      <a:pPr algn="ctr" eaLnBrk="0" hangingPunct="0"/>
                      <a:endParaRPr lang="en-US">
                        <a:latin typeface="Times New Roman" pitchFamily="18" charset="0"/>
                      </a:endParaRPr>
                    </a:p>
                  </p:txBody>
                </p:sp>
              </p:grpSp>
              <p:sp>
                <p:nvSpPr>
                  <p:cNvPr id="7207" name="Rectangle 25"/>
                  <p:cNvSpPr>
                    <a:spLocks noChangeArrowheads="1"/>
                  </p:cNvSpPr>
                  <p:nvPr/>
                </p:nvSpPr>
                <p:spPr bwMode="auto">
                  <a:xfrm>
                    <a:off x="1267" y="0"/>
                    <a:ext cx="1267" cy="767"/>
                  </a:xfrm>
                  <a:prstGeom prst="rect">
                    <a:avLst/>
                  </a:prstGeom>
                  <a:noFill/>
                  <a:ln w="7">
                    <a:solidFill>
                      <a:srgbClr val="A0A0A0"/>
                    </a:solidFill>
                    <a:miter lim="800000"/>
                    <a:headEnd/>
                    <a:tailEnd/>
                  </a:ln>
                </p:spPr>
                <p:txBody>
                  <a:bodyPr/>
                  <a:lstStyle/>
                  <a:p>
                    <a:endParaRPr lang="en-US"/>
                  </a:p>
                </p:txBody>
              </p:sp>
            </p:grpSp>
          </p:grpSp>
          <p:grpSp>
            <p:nvGrpSpPr>
              <p:cNvPr id="7175" name="Group 32"/>
              <p:cNvGrpSpPr>
                <a:grpSpLocks/>
              </p:cNvGrpSpPr>
              <p:nvPr/>
            </p:nvGrpSpPr>
            <p:grpSpPr bwMode="auto">
              <a:xfrm>
                <a:off x="2534" y="0"/>
                <a:ext cx="1267" cy="960"/>
                <a:chOff x="2534" y="0"/>
                <a:chExt cx="1267" cy="960"/>
              </a:xfrm>
            </p:grpSpPr>
            <p:sp>
              <p:nvSpPr>
                <p:cNvPr id="7200" name="Rectangle 31"/>
                <p:cNvSpPr>
                  <a:spLocks noChangeArrowheads="1"/>
                </p:cNvSpPr>
                <p:nvPr/>
              </p:nvSpPr>
              <p:spPr bwMode="auto">
                <a:xfrm>
                  <a:off x="2534" y="0"/>
                  <a:ext cx="1267" cy="960"/>
                </a:xfrm>
                <a:prstGeom prst="rect">
                  <a:avLst/>
                </a:prstGeom>
                <a:solidFill>
                  <a:srgbClr val="D9D9D9"/>
                </a:solidFill>
                <a:ln w="9525">
                  <a:noFill/>
                  <a:miter lim="800000"/>
                  <a:headEnd/>
                  <a:tailEnd/>
                </a:ln>
              </p:spPr>
              <p:txBody>
                <a:bodyPr/>
                <a:lstStyle/>
                <a:p>
                  <a:endParaRPr lang="en-US"/>
                </a:p>
              </p:txBody>
            </p:sp>
            <p:grpSp>
              <p:nvGrpSpPr>
                <p:cNvPr id="7201" name="Group 30"/>
                <p:cNvGrpSpPr>
                  <a:grpSpLocks/>
                </p:cNvGrpSpPr>
                <p:nvPr/>
              </p:nvGrpSpPr>
              <p:grpSpPr bwMode="auto">
                <a:xfrm>
                  <a:off x="2534" y="0"/>
                  <a:ext cx="1267" cy="960"/>
                  <a:chOff x="2534" y="0"/>
                  <a:chExt cx="1267" cy="960"/>
                </a:xfrm>
              </p:grpSpPr>
              <p:sp>
                <p:nvSpPr>
                  <p:cNvPr id="7202" name="Rectangle 8"/>
                  <p:cNvSpPr>
                    <a:spLocks noChangeArrowheads="1"/>
                  </p:cNvSpPr>
                  <p:nvPr/>
                </p:nvSpPr>
                <p:spPr bwMode="auto">
                  <a:xfrm>
                    <a:off x="2577" y="0"/>
                    <a:ext cx="1181" cy="960"/>
                  </a:xfrm>
                  <a:prstGeom prst="rect">
                    <a:avLst/>
                  </a:prstGeom>
                  <a:solidFill>
                    <a:srgbClr val="D9D9D9"/>
                  </a:solidFill>
                  <a:ln w="9525">
                    <a:noFill/>
                    <a:miter lim="800000"/>
                    <a:headEnd/>
                    <a:tailEnd/>
                  </a:ln>
                </p:spPr>
                <p:txBody>
                  <a:bodyPr/>
                  <a:lstStyle/>
                  <a:p>
                    <a:pPr algn="ctr"/>
                    <a:r>
                      <a:rPr lang="en-US" sz="1000" b="1">
                        <a:latin typeface="Times New Roman" pitchFamily="18" charset="0"/>
                        <a:cs typeface="Times New Roman" pitchFamily="18" charset="0"/>
                      </a:rPr>
                      <a:t> </a:t>
                    </a:r>
                    <a:endParaRPr lang="en-US" sz="1000">
                      <a:latin typeface="Times New Roman" pitchFamily="18" charset="0"/>
                      <a:cs typeface="Times New Roman" pitchFamily="18" charset="0"/>
                    </a:endParaRPr>
                  </a:p>
                  <a:p>
                    <a:pPr algn="ctr" eaLnBrk="0" hangingPunct="0"/>
                    <a:endParaRPr lang="en-US" sz="1000" b="1">
                      <a:latin typeface="Times New Roman" pitchFamily="18" charset="0"/>
                      <a:cs typeface="Times New Roman" pitchFamily="18" charset="0"/>
                    </a:endParaRPr>
                  </a:p>
                  <a:p>
                    <a:pPr algn="ctr" eaLnBrk="0" hangingPunct="0"/>
                    <a:endParaRPr lang="en-US" sz="1000" b="1">
                      <a:latin typeface="Times New Roman" pitchFamily="18" charset="0"/>
                      <a:cs typeface="Times New Roman" pitchFamily="18" charset="0"/>
                    </a:endParaRPr>
                  </a:p>
                  <a:p>
                    <a:pPr algn="ctr" eaLnBrk="0" hangingPunct="0"/>
                    <a:r>
                      <a:rPr lang="en-US" sz="2000" b="1">
                        <a:latin typeface="Times New Roman" pitchFamily="18" charset="0"/>
                        <a:cs typeface="Times New Roman" pitchFamily="18" charset="0"/>
                      </a:rPr>
                      <a:t>Perilaku Klien</a:t>
                    </a:r>
                    <a:endParaRPr lang="en-US" sz="2000">
                      <a:latin typeface="Times New Roman" pitchFamily="18" charset="0"/>
                      <a:cs typeface="Times New Roman" pitchFamily="18" charset="0"/>
                    </a:endParaRPr>
                  </a:p>
                  <a:p>
                    <a:pPr algn="ctr" eaLnBrk="0" hangingPunct="0"/>
                    <a:endParaRPr lang="en-US" sz="2000">
                      <a:latin typeface="Times New Roman" pitchFamily="18" charset="0"/>
                    </a:endParaRPr>
                  </a:p>
                </p:txBody>
              </p:sp>
              <p:sp>
                <p:nvSpPr>
                  <p:cNvPr id="7203" name="Rectangle 29"/>
                  <p:cNvSpPr>
                    <a:spLocks noChangeArrowheads="1"/>
                  </p:cNvSpPr>
                  <p:nvPr/>
                </p:nvSpPr>
                <p:spPr bwMode="auto">
                  <a:xfrm>
                    <a:off x="2534" y="0"/>
                    <a:ext cx="1267" cy="960"/>
                  </a:xfrm>
                  <a:prstGeom prst="rect">
                    <a:avLst/>
                  </a:prstGeom>
                  <a:noFill/>
                  <a:ln w="7">
                    <a:solidFill>
                      <a:srgbClr val="A0A0A0"/>
                    </a:solidFill>
                    <a:miter lim="800000"/>
                    <a:headEnd/>
                    <a:tailEnd/>
                  </a:ln>
                </p:spPr>
                <p:txBody>
                  <a:bodyPr/>
                  <a:lstStyle/>
                  <a:p>
                    <a:endParaRPr lang="en-US"/>
                  </a:p>
                </p:txBody>
              </p:sp>
            </p:grpSp>
          </p:grpSp>
          <p:grpSp>
            <p:nvGrpSpPr>
              <p:cNvPr id="7176" name="Group 34"/>
              <p:cNvGrpSpPr>
                <a:grpSpLocks/>
              </p:cNvGrpSpPr>
              <p:nvPr/>
            </p:nvGrpSpPr>
            <p:grpSpPr bwMode="auto">
              <a:xfrm>
                <a:off x="0" y="960"/>
                <a:ext cx="1267" cy="1824"/>
                <a:chOff x="0" y="960"/>
                <a:chExt cx="1267" cy="1824"/>
              </a:xfrm>
            </p:grpSpPr>
            <p:sp>
              <p:nvSpPr>
                <p:cNvPr id="7198" name="Rectangle 9"/>
                <p:cNvSpPr>
                  <a:spLocks noChangeArrowheads="1"/>
                </p:cNvSpPr>
                <p:nvPr/>
              </p:nvSpPr>
              <p:spPr bwMode="auto">
                <a:xfrm>
                  <a:off x="43" y="960"/>
                  <a:ext cx="1181" cy="1824"/>
                </a:xfrm>
                <a:prstGeom prst="rect">
                  <a:avLst/>
                </a:prstGeom>
                <a:noFill/>
                <a:ln w="9525">
                  <a:noFill/>
                  <a:miter lim="800000"/>
                  <a:headEnd/>
                  <a:tailEnd/>
                </a:ln>
              </p:spPr>
              <p:txBody>
                <a:bodyPr/>
                <a:lstStyle/>
                <a:p>
                  <a:pPr algn="just"/>
                  <a:r>
                    <a:rPr lang="en-US" sz="1200">
                      <a:latin typeface="Times New Roman" pitchFamily="18" charset="0"/>
                      <a:cs typeface="Times New Roman" pitchFamily="18" charset="0"/>
                    </a:rPr>
                    <a:t>Fase I: </a:t>
                  </a:r>
                  <a:r>
                    <a:rPr lang="en-US" sz="1200" b="1">
                      <a:latin typeface="Times New Roman" pitchFamily="18" charset="0"/>
                      <a:cs typeface="Times New Roman" pitchFamily="18" charset="0"/>
                    </a:rPr>
                    <a:t>Comforting</a:t>
                  </a:r>
                  <a:endParaRPr lang="en-US" sz="1200">
                    <a:latin typeface="Times New Roman" pitchFamily="18" charset="0"/>
                    <a:cs typeface="Times New Roman" pitchFamily="18" charset="0"/>
                  </a:endParaRPr>
                </a:p>
                <a:p>
                  <a:pPr algn="just" eaLnBrk="0" hangingPunct="0"/>
                  <a:r>
                    <a:rPr lang="en-US" sz="1200" b="1">
                      <a:latin typeface="Times New Roman" pitchFamily="18" charset="0"/>
                      <a:cs typeface="Times New Roman" pitchFamily="18" charset="0"/>
                    </a:rPr>
                    <a:t>Ansietas Sedang</a:t>
                  </a:r>
                  <a:endParaRPr lang="en-US" sz="1200">
                    <a:latin typeface="Times New Roman" pitchFamily="18" charset="0"/>
                    <a:cs typeface="Times New Roman" pitchFamily="18" charset="0"/>
                  </a:endParaRPr>
                </a:p>
                <a:p>
                  <a:pPr algn="just" eaLnBrk="0" hangingPunct="0"/>
                  <a:r>
                    <a:rPr lang="en-US" sz="1200">
                      <a:latin typeface="Times New Roman" pitchFamily="18" charset="0"/>
                      <a:cs typeface="Times New Roman" pitchFamily="18" charset="0"/>
                    </a:rPr>
                    <a:t>Halusinasi menyenangkan</a:t>
                  </a:r>
                </a:p>
                <a:p>
                  <a:pPr algn="just" eaLnBrk="0" hangingPunct="0"/>
                  <a:endParaRPr lang="en-US">
                    <a:latin typeface="Times New Roman" pitchFamily="18" charset="0"/>
                  </a:endParaRPr>
                </a:p>
              </p:txBody>
            </p:sp>
            <p:sp>
              <p:nvSpPr>
                <p:cNvPr id="7199" name="Rectangle 33"/>
                <p:cNvSpPr>
                  <a:spLocks noChangeArrowheads="1"/>
                </p:cNvSpPr>
                <p:nvPr/>
              </p:nvSpPr>
              <p:spPr bwMode="auto">
                <a:xfrm>
                  <a:off x="0" y="960"/>
                  <a:ext cx="1267" cy="1824"/>
                </a:xfrm>
                <a:prstGeom prst="rect">
                  <a:avLst/>
                </a:prstGeom>
                <a:noFill/>
                <a:ln w="7">
                  <a:solidFill>
                    <a:srgbClr val="A0A0A0"/>
                  </a:solidFill>
                  <a:miter lim="800000"/>
                  <a:headEnd/>
                  <a:tailEnd/>
                </a:ln>
              </p:spPr>
              <p:txBody>
                <a:bodyPr/>
                <a:lstStyle/>
                <a:p>
                  <a:endParaRPr lang="en-US"/>
                </a:p>
              </p:txBody>
            </p:sp>
          </p:grpSp>
          <p:grpSp>
            <p:nvGrpSpPr>
              <p:cNvPr id="7177" name="Group 36"/>
              <p:cNvGrpSpPr>
                <a:grpSpLocks/>
              </p:cNvGrpSpPr>
              <p:nvPr/>
            </p:nvGrpSpPr>
            <p:grpSpPr bwMode="auto">
              <a:xfrm>
                <a:off x="1267" y="960"/>
                <a:ext cx="1267" cy="1972"/>
                <a:chOff x="1267" y="960"/>
                <a:chExt cx="1267" cy="1972"/>
              </a:xfrm>
            </p:grpSpPr>
            <p:grpSp>
              <p:nvGrpSpPr>
                <p:cNvPr id="7194" name="Group 12"/>
                <p:cNvGrpSpPr>
                  <a:grpSpLocks/>
                </p:cNvGrpSpPr>
                <p:nvPr/>
              </p:nvGrpSpPr>
              <p:grpSpPr bwMode="auto">
                <a:xfrm>
                  <a:off x="1310" y="960"/>
                  <a:ext cx="1181" cy="1972"/>
                  <a:chOff x="0" y="2783"/>
                  <a:chExt cx="1181" cy="1972"/>
                </a:xfrm>
              </p:grpSpPr>
              <p:sp>
                <p:nvSpPr>
                  <p:cNvPr id="7196" name="Rectangle 10"/>
                  <p:cNvSpPr>
                    <a:spLocks noChangeArrowheads="1"/>
                  </p:cNvSpPr>
                  <p:nvPr/>
                </p:nvSpPr>
                <p:spPr bwMode="auto">
                  <a:xfrm>
                    <a:off x="0" y="2783"/>
                    <a:ext cx="1181" cy="1428"/>
                  </a:xfrm>
                  <a:prstGeom prst="rect">
                    <a:avLst/>
                  </a:prstGeom>
                  <a:noFill/>
                  <a:ln w="9525">
                    <a:noFill/>
                    <a:miter lim="800000"/>
                    <a:headEnd/>
                    <a:tailEnd/>
                  </a:ln>
                </p:spPr>
                <p:txBody>
                  <a:bodyPr>
                    <a:spAutoFit/>
                  </a:bodyPr>
                  <a:lstStyle/>
                  <a:p>
                    <a:r>
                      <a:rPr lang="en-US" sz="1200">
                        <a:latin typeface="Times New Roman" pitchFamily="18" charset="0"/>
                        <a:cs typeface="Times New Roman" pitchFamily="18" charset="0"/>
                      </a:rPr>
                      <a:t>Klien mengalami perasaan mendalam seperti ansietas, kesepian, rasa bersalah, dan takut dan mencoba untuk berfokus pada pikiran menyenangkan untuk meredakan ansietas. Individu mengenali bahwa pikiran-pikiran dan pengalaman sensori berada dalam kendali kesadaran jika ansietas dapat ditangani.</a:t>
                    </a:r>
                  </a:p>
                  <a:p>
                    <a:pPr eaLnBrk="0" hangingPunct="0"/>
                    <a:endParaRPr lang="en-US" sz="1200">
                      <a:latin typeface="Times New Roman" pitchFamily="18" charset="0"/>
                    </a:endParaRPr>
                  </a:p>
                </p:txBody>
              </p:sp>
              <p:sp>
                <p:nvSpPr>
                  <p:cNvPr id="7197" name="Rectangle 11"/>
                  <p:cNvSpPr>
                    <a:spLocks noChangeArrowheads="1"/>
                  </p:cNvSpPr>
                  <p:nvPr/>
                </p:nvSpPr>
                <p:spPr bwMode="auto">
                  <a:xfrm>
                    <a:off x="0" y="4127"/>
                    <a:ext cx="1181" cy="628"/>
                  </a:xfrm>
                  <a:prstGeom prst="rect">
                    <a:avLst/>
                  </a:prstGeom>
                  <a:noFill/>
                  <a:ln w="9525">
                    <a:noFill/>
                    <a:miter lim="800000"/>
                    <a:headEnd/>
                    <a:tailEnd/>
                  </a:ln>
                </p:spPr>
                <p:txBody>
                  <a:bodyPr lIns="0" tIns="0" rIns="0" bIns="0">
                    <a:spAutoFit/>
                  </a:bodyPr>
                  <a:lstStyle/>
                  <a:p>
                    <a:endParaRPr lang="en-US" sz="1600" b="1">
                      <a:latin typeface="Times New Roman" pitchFamily="18" charset="0"/>
                    </a:endParaRPr>
                  </a:p>
                  <a:p>
                    <a:pPr eaLnBrk="0" hangingPunct="0"/>
                    <a:r>
                      <a:rPr lang="en-US" sz="1000" b="1">
                        <a:latin typeface="Times New Roman" pitchFamily="18" charset="0"/>
                      </a:rPr>
                      <a:t>Nonpsikotik</a:t>
                    </a:r>
                    <a:endParaRPr lang="en-US" sz="1600" b="1">
                      <a:latin typeface="Times New Roman" pitchFamily="18" charset="0"/>
                    </a:endParaRPr>
                  </a:p>
                  <a:p>
                    <a:pPr eaLnBrk="0" hangingPunct="0"/>
                    <a:endParaRPr lang="en-US">
                      <a:latin typeface="Times New Roman" pitchFamily="18" charset="0"/>
                    </a:endParaRPr>
                  </a:p>
                </p:txBody>
              </p:sp>
            </p:grpSp>
            <p:sp>
              <p:nvSpPr>
                <p:cNvPr id="7195" name="Rectangle 35"/>
                <p:cNvSpPr>
                  <a:spLocks noChangeArrowheads="1"/>
                </p:cNvSpPr>
                <p:nvPr/>
              </p:nvSpPr>
              <p:spPr bwMode="auto">
                <a:xfrm>
                  <a:off x="1267" y="960"/>
                  <a:ext cx="1267" cy="1824"/>
                </a:xfrm>
                <a:prstGeom prst="rect">
                  <a:avLst/>
                </a:prstGeom>
                <a:noFill/>
                <a:ln w="7">
                  <a:solidFill>
                    <a:srgbClr val="A0A0A0"/>
                  </a:solidFill>
                  <a:miter lim="800000"/>
                  <a:headEnd/>
                  <a:tailEnd/>
                </a:ln>
              </p:spPr>
              <p:txBody>
                <a:bodyPr/>
                <a:lstStyle/>
                <a:p>
                  <a:endParaRPr lang="en-US"/>
                </a:p>
              </p:txBody>
            </p:sp>
          </p:grpSp>
          <p:grpSp>
            <p:nvGrpSpPr>
              <p:cNvPr id="7178" name="Group 38"/>
              <p:cNvGrpSpPr>
                <a:grpSpLocks/>
              </p:cNvGrpSpPr>
              <p:nvPr/>
            </p:nvGrpSpPr>
            <p:grpSpPr bwMode="auto">
              <a:xfrm>
                <a:off x="2534" y="960"/>
                <a:ext cx="1267" cy="1824"/>
                <a:chOff x="2534" y="960"/>
                <a:chExt cx="1267" cy="1824"/>
              </a:xfrm>
            </p:grpSpPr>
            <p:sp>
              <p:nvSpPr>
                <p:cNvPr id="7192" name="Rectangle 13"/>
                <p:cNvSpPr>
                  <a:spLocks noChangeArrowheads="1"/>
                </p:cNvSpPr>
                <p:nvPr/>
              </p:nvSpPr>
              <p:spPr bwMode="auto">
                <a:xfrm>
                  <a:off x="2577" y="960"/>
                  <a:ext cx="1181" cy="1824"/>
                </a:xfrm>
                <a:prstGeom prst="rect">
                  <a:avLst/>
                </a:prstGeom>
                <a:noFill/>
                <a:ln w="9525">
                  <a:noFill/>
                  <a:miter lim="800000"/>
                  <a:headEnd/>
                  <a:tailEnd/>
                </a:ln>
              </p:spPr>
              <p:txBody>
                <a:bodyPr/>
                <a:lstStyle/>
                <a:p>
                  <a:pPr algn="just"/>
                  <a:r>
                    <a:rPr lang="en-US" sz="1200">
                      <a:latin typeface="Times New Roman" pitchFamily="18" charset="0"/>
                      <a:cs typeface="Times New Roman" pitchFamily="18" charset="0"/>
                    </a:rPr>
                    <a:t>Tersenyum atau tertawa yang tidak sesuai</a:t>
                  </a:r>
                </a:p>
                <a:p>
                  <a:pPr algn="just" eaLnBrk="0" hangingPunct="0"/>
                  <a:r>
                    <a:rPr lang="en-US" sz="1200">
                      <a:latin typeface="Times New Roman" pitchFamily="18" charset="0"/>
                      <a:cs typeface="Times New Roman" pitchFamily="18" charset="0"/>
                    </a:rPr>
                    <a:t>Menggerakkan bibir tanpa suara </a:t>
                  </a:r>
                </a:p>
                <a:p>
                  <a:pPr algn="just" eaLnBrk="0" hangingPunct="0"/>
                  <a:r>
                    <a:rPr lang="en-US" sz="1200">
                      <a:latin typeface="Times New Roman" pitchFamily="18" charset="0"/>
                      <a:cs typeface="Times New Roman" pitchFamily="18" charset="0"/>
                    </a:rPr>
                    <a:t>Pergerakan mata yang cepat</a:t>
                  </a:r>
                </a:p>
                <a:p>
                  <a:pPr algn="just" eaLnBrk="0" hangingPunct="0"/>
                  <a:r>
                    <a:rPr lang="en-US" sz="1200">
                      <a:latin typeface="Times New Roman" pitchFamily="18" charset="0"/>
                      <a:cs typeface="Times New Roman" pitchFamily="18" charset="0"/>
                    </a:rPr>
                    <a:t>Respon verbal yang lambat jika sedang asyik</a:t>
                  </a:r>
                </a:p>
                <a:p>
                  <a:pPr algn="just" eaLnBrk="0" hangingPunct="0"/>
                  <a:r>
                    <a:rPr lang="en-US" sz="1200">
                      <a:latin typeface="Times New Roman" pitchFamily="18" charset="0"/>
                      <a:cs typeface="Times New Roman" pitchFamily="18" charset="0"/>
                    </a:rPr>
                    <a:t>Diam dan asyik sendiri</a:t>
                  </a:r>
                </a:p>
                <a:p>
                  <a:pPr algn="just" eaLnBrk="0" hangingPunct="0"/>
                  <a:r>
                    <a:rPr lang="en-US" sz="1200">
                      <a:latin typeface="Times New Roman" pitchFamily="18" charset="0"/>
                      <a:cs typeface="Times New Roman" pitchFamily="18" charset="0"/>
                    </a:rPr>
                    <a:t> </a:t>
                  </a:r>
                </a:p>
                <a:p>
                  <a:pPr algn="just" eaLnBrk="0" hangingPunct="0"/>
                  <a:endParaRPr lang="en-US" sz="1200">
                    <a:latin typeface="Times New Roman" pitchFamily="18" charset="0"/>
                  </a:endParaRPr>
                </a:p>
              </p:txBody>
            </p:sp>
            <p:sp>
              <p:nvSpPr>
                <p:cNvPr id="7193" name="Rectangle 37"/>
                <p:cNvSpPr>
                  <a:spLocks noChangeArrowheads="1"/>
                </p:cNvSpPr>
                <p:nvPr/>
              </p:nvSpPr>
              <p:spPr bwMode="auto">
                <a:xfrm>
                  <a:off x="2534" y="960"/>
                  <a:ext cx="1267" cy="1824"/>
                </a:xfrm>
                <a:prstGeom prst="rect">
                  <a:avLst/>
                </a:prstGeom>
                <a:noFill/>
                <a:ln w="7">
                  <a:solidFill>
                    <a:srgbClr val="A0A0A0"/>
                  </a:solidFill>
                  <a:miter lim="800000"/>
                  <a:headEnd/>
                  <a:tailEnd/>
                </a:ln>
              </p:spPr>
              <p:txBody>
                <a:bodyPr/>
                <a:lstStyle/>
                <a:p>
                  <a:endParaRPr lang="en-US"/>
                </a:p>
              </p:txBody>
            </p:sp>
          </p:grpSp>
          <p:grpSp>
            <p:nvGrpSpPr>
              <p:cNvPr id="7179" name="Group 40"/>
              <p:cNvGrpSpPr>
                <a:grpSpLocks/>
              </p:cNvGrpSpPr>
              <p:nvPr/>
            </p:nvGrpSpPr>
            <p:grpSpPr bwMode="auto">
              <a:xfrm>
                <a:off x="0" y="2784"/>
                <a:ext cx="1267" cy="1188"/>
                <a:chOff x="0" y="2784"/>
                <a:chExt cx="1267" cy="1188"/>
              </a:xfrm>
            </p:grpSpPr>
            <p:grpSp>
              <p:nvGrpSpPr>
                <p:cNvPr id="7188" name="Group 16"/>
                <p:cNvGrpSpPr>
                  <a:grpSpLocks/>
                </p:cNvGrpSpPr>
                <p:nvPr/>
              </p:nvGrpSpPr>
              <p:grpSpPr bwMode="auto">
                <a:xfrm>
                  <a:off x="43" y="2785"/>
                  <a:ext cx="1181" cy="1187"/>
                  <a:chOff x="0" y="5664"/>
                  <a:chExt cx="1181" cy="1187"/>
                </a:xfrm>
              </p:grpSpPr>
              <p:sp>
                <p:nvSpPr>
                  <p:cNvPr id="7190" name="Rectangle 14"/>
                  <p:cNvSpPr>
                    <a:spLocks noChangeArrowheads="1"/>
                  </p:cNvSpPr>
                  <p:nvPr/>
                </p:nvSpPr>
                <p:spPr bwMode="auto">
                  <a:xfrm>
                    <a:off x="0" y="5664"/>
                    <a:ext cx="1181" cy="377"/>
                  </a:xfrm>
                  <a:prstGeom prst="rect">
                    <a:avLst/>
                  </a:prstGeom>
                  <a:noFill/>
                  <a:ln w="9525">
                    <a:noFill/>
                    <a:miter lim="800000"/>
                    <a:headEnd/>
                    <a:tailEnd/>
                  </a:ln>
                </p:spPr>
                <p:txBody>
                  <a:bodyPr>
                    <a:spAutoFit/>
                  </a:bodyPr>
                  <a:lstStyle/>
                  <a:p>
                    <a:r>
                      <a:rPr lang="en-US" sz="1200">
                        <a:latin typeface="Times New Roman" pitchFamily="18" charset="0"/>
                        <a:cs typeface="Times New Roman" pitchFamily="18" charset="0"/>
                      </a:rPr>
                      <a:t>Fase II: </a:t>
                    </a:r>
                    <a:r>
                      <a:rPr lang="en-US" sz="1200" b="1">
                        <a:latin typeface="Times New Roman" pitchFamily="18" charset="0"/>
                        <a:cs typeface="Times New Roman" pitchFamily="18" charset="0"/>
                      </a:rPr>
                      <a:t>Condemning</a:t>
                    </a:r>
                    <a:endParaRPr lang="en-US" sz="1200">
                      <a:latin typeface="Times New Roman" pitchFamily="18" charset="0"/>
                      <a:cs typeface="Times New Roman" pitchFamily="18" charset="0"/>
                    </a:endParaRPr>
                  </a:p>
                  <a:p>
                    <a:pPr eaLnBrk="0" hangingPunct="0"/>
                    <a:endParaRPr lang="en-US" sz="1200">
                      <a:latin typeface="Times New Roman" pitchFamily="18" charset="0"/>
                    </a:endParaRPr>
                  </a:p>
                </p:txBody>
              </p:sp>
              <p:sp>
                <p:nvSpPr>
                  <p:cNvPr id="7191" name="Rectangle 15"/>
                  <p:cNvSpPr>
                    <a:spLocks noChangeArrowheads="1"/>
                  </p:cNvSpPr>
                  <p:nvPr/>
                </p:nvSpPr>
                <p:spPr bwMode="auto">
                  <a:xfrm>
                    <a:off x="0" y="6048"/>
                    <a:ext cx="1181" cy="803"/>
                  </a:xfrm>
                  <a:prstGeom prst="rect">
                    <a:avLst/>
                  </a:prstGeom>
                  <a:noFill/>
                  <a:ln w="9525">
                    <a:noFill/>
                    <a:miter lim="800000"/>
                    <a:headEnd/>
                    <a:tailEnd/>
                  </a:ln>
                </p:spPr>
                <p:txBody>
                  <a:bodyPr lIns="0" tIns="0" rIns="0" bIns="0">
                    <a:spAutoFit/>
                  </a:bodyPr>
                  <a:lstStyle/>
                  <a:p>
                    <a:endParaRPr lang="en-US" sz="1600" b="1">
                      <a:latin typeface="Times New Roman" pitchFamily="18" charset="0"/>
                    </a:endParaRPr>
                  </a:p>
                  <a:p>
                    <a:pPr eaLnBrk="0" hangingPunct="0"/>
                    <a:r>
                      <a:rPr lang="en-US" sz="1200" b="1">
                        <a:latin typeface="Times New Roman" pitchFamily="18" charset="0"/>
                      </a:rPr>
                      <a:t>Ansietas Berat</a:t>
                    </a:r>
                  </a:p>
                  <a:p>
                    <a:pPr eaLnBrk="0" hangingPunct="0"/>
                    <a:r>
                      <a:rPr lang="en-US" sz="1200">
                        <a:latin typeface="Times New Roman" pitchFamily="18" charset="0"/>
                        <a:cs typeface="Times New Roman" pitchFamily="18" charset="0"/>
                      </a:rPr>
                      <a:t>Halusinasi menjadi menjijikkan</a:t>
                    </a:r>
                  </a:p>
                  <a:p>
                    <a:pPr eaLnBrk="0" hangingPunct="0"/>
                    <a:endParaRPr lang="en-US">
                      <a:latin typeface="Times New Roman" pitchFamily="18" charset="0"/>
                    </a:endParaRPr>
                  </a:p>
                </p:txBody>
              </p:sp>
            </p:grpSp>
            <p:sp>
              <p:nvSpPr>
                <p:cNvPr id="7189" name="Rectangle 39"/>
                <p:cNvSpPr>
                  <a:spLocks noChangeArrowheads="1"/>
                </p:cNvSpPr>
                <p:nvPr/>
              </p:nvSpPr>
              <p:spPr bwMode="auto">
                <a:xfrm>
                  <a:off x="0" y="2784"/>
                  <a:ext cx="1267" cy="960"/>
                </a:xfrm>
                <a:prstGeom prst="rect">
                  <a:avLst/>
                </a:prstGeom>
                <a:noFill/>
                <a:ln w="7">
                  <a:solidFill>
                    <a:srgbClr val="A0A0A0"/>
                  </a:solidFill>
                  <a:miter lim="800000"/>
                  <a:headEnd/>
                  <a:tailEnd/>
                </a:ln>
              </p:spPr>
              <p:txBody>
                <a:bodyPr/>
                <a:lstStyle/>
                <a:p>
                  <a:endParaRPr lang="en-US"/>
                </a:p>
              </p:txBody>
            </p:sp>
          </p:grpSp>
          <p:grpSp>
            <p:nvGrpSpPr>
              <p:cNvPr id="7180" name="Group 42"/>
              <p:cNvGrpSpPr>
                <a:grpSpLocks/>
              </p:cNvGrpSpPr>
              <p:nvPr/>
            </p:nvGrpSpPr>
            <p:grpSpPr bwMode="auto">
              <a:xfrm>
                <a:off x="1267" y="2784"/>
                <a:ext cx="1267" cy="1875"/>
                <a:chOff x="1267" y="2784"/>
                <a:chExt cx="1267" cy="1875"/>
              </a:xfrm>
            </p:grpSpPr>
            <p:grpSp>
              <p:nvGrpSpPr>
                <p:cNvPr id="7184" name="Group 19"/>
                <p:cNvGrpSpPr>
                  <a:grpSpLocks/>
                </p:cNvGrpSpPr>
                <p:nvPr/>
              </p:nvGrpSpPr>
              <p:grpSpPr bwMode="auto">
                <a:xfrm>
                  <a:off x="1310" y="2785"/>
                  <a:ext cx="1181" cy="1874"/>
                  <a:chOff x="0" y="6624"/>
                  <a:chExt cx="1181" cy="1874"/>
                </a:xfrm>
              </p:grpSpPr>
              <p:sp>
                <p:nvSpPr>
                  <p:cNvPr id="7186" name="Rectangle 17"/>
                  <p:cNvSpPr>
                    <a:spLocks noChangeArrowheads="1"/>
                  </p:cNvSpPr>
                  <p:nvPr/>
                </p:nvSpPr>
                <p:spPr bwMode="auto">
                  <a:xfrm>
                    <a:off x="0" y="6624"/>
                    <a:ext cx="1181" cy="1704"/>
                  </a:xfrm>
                  <a:prstGeom prst="rect">
                    <a:avLst/>
                  </a:prstGeom>
                  <a:noFill/>
                  <a:ln w="9525">
                    <a:noFill/>
                    <a:miter lim="800000"/>
                    <a:headEnd/>
                    <a:tailEnd/>
                  </a:ln>
                </p:spPr>
                <p:txBody>
                  <a:bodyPr>
                    <a:spAutoFit/>
                  </a:bodyPr>
                  <a:lstStyle/>
                  <a:p>
                    <a:r>
                      <a:rPr lang="en-US" sz="1200">
                        <a:latin typeface="Times New Roman" pitchFamily="18" charset="0"/>
                        <a:cs typeface="Times New Roman" pitchFamily="18" charset="0"/>
                      </a:rPr>
                      <a:t>Pengalaman sensori menjijikkan dan menakutkan</a:t>
                    </a:r>
                  </a:p>
                  <a:p>
                    <a:pPr eaLnBrk="0" hangingPunct="0"/>
                    <a:r>
                      <a:rPr lang="en-US" sz="1200">
                        <a:latin typeface="Times New Roman" pitchFamily="18" charset="0"/>
                        <a:cs typeface="Times New Roman" pitchFamily="18" charset="0"/>
                      </a:rPr>
                      <a:t>Klien mulai lepas kendali dan mungkin mencoba untuk mengambil jarak dirinya dengan sumber yang dipersepsikan. Klien mungkin mengalami dipermalukan oleh pengalaman</a:t>
                    </a:r>
                    <a:r>
                      <a:rPr lang="en-US" sz="1000">
                        <a:latin typeface="Times New Roman" pitchFamily="18" charset="0"/>
                        <a:cs typeface="Times New Roman" pitchFamily="18" charset="0"/>
                      </a:rPr>
                      <a:t> sensori dan menarik diri dari orang lain.</a:t>
                    </a:r>
                  </a:p>
                  <a:p>
                    <a:pPr eaLnBrk="0" hangingPunct="0"/>
                    <a:endParaRPr lang="en-US">
                      <a:latin typeface="Times New Roman" pitchFamily="18" charset="0"/>
                    </a:endParaRPr>
                  </a:p>
                </p:txBody>
              </p:sp>
              <p:sp>
                <p:nvSpPr>
                  <p:cNvPr id="7187" name="Rectangle 18"/>
                  <p:cNvSpPr>
                    <a:spLocks noChangeArrowheads="1"/>
                  </p:cNvSpPr>
                  <p:nvPr/>
                </p:nvSpPr>
                <p:spPr bwMode="auto">
                  <a:xfrm>
                    <a:off x="0" y="7870"/>
                    <a:ext cx="1181" cy="628"/>
                  </a:xfrm>
                  <a:prstGeom prst="rect">
                    <a:avLst/>
                  </a:prstGeom>
                  <a:noFill/>
                  <a:ln w="9525">
                    <a:noFill/>
                    <a:miter lim="800000"/>
                    <a:headEnd/>
                    <a:tailEnd/>
                  </a:ln>
                </p:spPr>
                <p:txBody>
                  <a:bodyPr lIns="0" tIns="0" rIns="0" bIns="0">
                    <a:spAutoFit/>
                  </a:bodyPr>
                  <a:lstStyle/>
                  <a:p>
                    <a:endParaRPr lang="en-US" sz="1600" b="1">
                      <a:latin typeface="Times New Roman" pitchFamily="18" charset="0"/>
                    </a:endParaRPr>
                  </a:p>
                  <a:p>
                    <a:pPr eaLnBrk="0" hangingPunct="0"/>
                    <a:r>
                      <a:rPr lang="en-US" sz="1000" b="1">
                        <a:latin typeface="Times New Roman" pitchFamily="18" charset="0"/>
                      </a:rPr>
                      <a:t>Psikotik ringan</a:t>
                    </a:r>
                    <a:endParaRPr lang="en-US" sz="1600" b="1">
                      <a:latin typeface="Times New Roman" pitchFamily="18" charset="0"/>
                    </a:endParaRPr>
                  </a:p>
                  <a:p>
                    <a:pPr eaLnBrk="0" hangingPunct="0"/>
                    <a:endParaRPr lang="en-US">
                      <a:latin typeface="Times New Roman" pitchFamily="18" charset="0"/>
                    </a:endParaRPr>
                  </a:p>
                </p:txBody>
              </p:sp>
            </p:grpSp>
            <p:sp>
              <p:nvSpPr>
                <p:cNvPr id="7185" name="Rectangle 41"/>
                <p:cNvSpPr>
                  <a:spLocks noChangeArrowheads="1"/>
                </p:cNvSpPr>
                <p:nvPr/>
              </p:nvSpPr>
              <p:spPr bwMode="auto">
                <a:xfrm>
                  <a:off x="1267" y="2784"/>
                  <a:ext cx="1267" cy="1728"/>
                </a:xfrm>
                <a:prstGeom prst="rect">
                  <a:avLst/>
                </a:prstGeom>
                <a:noFill/>
                <a:ln w="7">
                  <a:solidFill>
                    <a:srgbClr val="A0A0A0"/>
                  </a:solidFill>
                  <a:miter lim="800000"/>
                  <a:headEnd/>
                  <a:tailEnd/>
                </a:ln>
              </p:spPr>
              <p:txBody>
                <a:bodyPr/>
                <a:lstStyle/>
                <a:p>
                  <a:endParaRPr lang="en-US"/>
                </a:p>
              </p:txBody>
            </p:sp>
          </p:grpSp>
          <p:grpSp>
            <p:nvGrpSpPr>
              <p:cNvPr id="7181" name="Group 44"/>
              <p:cNvGrpSpPr>
                <a:grpSpLocks/>
              </p:cNvGrpSpPr>
              <p:nvPr/>
            </p:nvGrpSpPr>
            <p:grpSpPr bwMode="auto">
              <a:xfrm>
                <a:off x="2534" y="2784"/>
                <a:ext cx="1267" cy="1728"/>
                <a:chOff x="2534" y="2784"/>
                <a:chExt cx="1267" cy="1728"/>
              </a:xfrm>
            </p:grpSpPr>
            <p:sp>
              <p:nvSpPr>
                <p:cNvPr id="7182" name="Rectangle 20"/>
                <p:cNvSpPr>
                  <a:spLocks noChangeArrowheads="1"/>
                </p:cNvSpPr>
                <p:nvPr/>
              </p:nvSpPr>
              <p:spPr bwMode="auto">
                <a:xfrm>
                  <a:off x="2577" y="2784"/>
                  <a:ext cx="1181" cy="1728"/>
                </a:xfrm>
                <a:prstGeom prst="rect">
                  <a:avLst/>
                </a:prstGeom>
                <a:noFill/>
                <a:ln w="9525">
                  <a:noFill/>
                  <a:miter lim="800000"/>
                  <a:headEnd/>
                  <a:tailEnd/>
                </a:ln>
              </p:spPr>
              <p:txBody>
                <a:bodyPr/>
                <a:lstStyle/>
                <a:p>
                  <a:r>
                    <a:rPr lang="en-US" sz="1200">
                      <a:latin typeface="Times New Roman" pitchFamily="18" charset="0"/>
                      <a:cs typeface="Times New Roman" pitchFamily="18" charset="0"/>
                    </a:rPr>
                    <a:t>Meningkatnya tanda-tanda sistem syaraf otonom akibat ansietas seperti peningkatan denyut jantung, pernafasan, dan tekanan darah.</a:t>
                  </a:r>
                </a:p>
                <a:p>
                  <a:pPr eaLnBrk="0" hangingPunct="0"/>
                  <a:r>
                    <a:rPr lang="en-US" sz="1200">
                      <a:latin typeface="Times New Roman" pitchFamily="18" charset="0"/>
                      <a:cs typeface="Times New Roman" pitchFamily="18" charset="0"/>
                    </a:rPr>
                    <a:t>Rentang perhatian menyempit</a:t>
                  </a:r>
                </a:p>
                <a:p>
                  <a:pPr eaLnBrk="0" hangingPunct="0"/>
                  <a:r>
                    <a:rPr lang="en-US" sz="1200">
                      <a:latin typeface="Times New Roman" pitchFamily="18" charset="0"/>
                      <a:cs typeface="Times New Roman" pitchFamily="18" charset="0"/>
                    </a:rPr>
                    <a:t>Asyik dengan pengalaman sensori dan kehilangan kemampuan membedakan halusinasi dan realita</a:t>
                  </a:r>
                </a:p>
                <a:p>
                  <a:pPr eaLnBrk="0" hangingPunct="0"/>
                  <a:r>
                    <a:rPr lang="en-US" sz="1000">
                      <a:latin typeface="Times New Roman" pitchFamily="18" charset="0"/>
                      <a:cs typeface="Times New Roman" pitchFamily="18" charset="0"/>
                    </a:rPr>
                    <a:t> </a:t>
                  </a:r>
                </a:p>
                <a:p>
                  <a:pPr eaLnBrk="0" hangingPunct="0"/>
                  <a:endParaRPr lang="en-US">
                    <a:latin typeface="Times New Roman" pitchFamily="18" charset="0"/>
                  </a:endParaRPr>
                </a:p>
              </p:txBody>
            </p:sp>
            <p:sp>
              <p:nvSpPr>
                <p:cNvPr id="7183" name="Rectangle 43"/>
                <p:cNvSpPr>
                  <a:spLocks noChangeArrowheads="1"/>
                </p:cNvSpPr>
                <p:nvPr/>
              </p:nvSpPr>
              <p:spPr bwMode="auto">
                <a:xfrm>
                  <a:off x="2534" y="2784"/>
                  <a:ext cx="1267" cy="1728"/>
                </a:xfrm>
                <a:prstGeom prst="rect">
                  <a:avLst/>
                </a:prstGeom>
                <a:noFill/>
                <a:ln w="7">
                  <a:solidFill>
                    <a:srgbClr val="A0A0A0"/>
                  </a:solidFill>
                  <a:miter lim="800000"/>
                  <a:headEnd/>
                  <a:tailEnd/>
                </a:ln>
              </p:spPr>
              <p:txBody>
                <a:bodyPr/>
                <a:lstStyle/>
                <a:p>
                  <a:endParaRPr lang="en-US"/>
                </a:p>
              </p:txBody>
            </p:sp>
          </p:grpSp>
        </p:grpSp>
        <p:sp>
          <p:nvSpPr>
            <p:cNvPr id="7172" name="Rectangle 46"/>
            <p:cNvSpPr>
              <a:spLocks noChangeArrowheads="1"/>
            </p:cNvSpPr>
            <p:nvPr/>
          </p:nvSpPr>
          <p:spPr bwMode="auto">
            <a:xfrm>
              <a:off x="-3" y="-3"/>
              <a:ext cx="3807" cy="4518"/>
            </a:xfrm>
            <a:prstGeom prst="rect">
              <a:avLst/>
            </a:prstGeom>
            <a:noFill/>
            <a:ln w="9525">
              <a:solidFill>
                <a:srgbClr val="A0A0A0"/>
              </a:solidFill>
              <a:miter lim="800000"/>
              <a:headEnd/>
              <a:tailEnd/>
            </a:ln>
          </p:spPr>
          <p:txBody>
            <a:bodyPr/>
            <a:lstStyle/>
            <a:p>
              <a:endParaRPr lang="en-US"/>
            </a:p>
          </p:txBody>
        </p:sp>
      </p:gr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194" name="Group 1050"/>
          <p:cNvGrpSpPr>
            <a:grpSpLocks/>
          </p:cNvGrpSpPr>
          <p:nvPr/>
        </p:nvGrpSpPr>
        <p:grpSpPr bwMode="auto">
          <a:xfrm>
            <a:off x="762000" y="1366838"/>
            <a:ext cx="7924800" cy="4124325"/>
            <a:chOff x="-3" y="-3"/>
            <a:chExt cx="3807" cy="2598"/>
          </a:xfrm>
        </p:grpSpPr>
        <p:grpSp>
          <p:nvGrpSpPr>
            <p:cNvPr id="8195" name="Group 1048"/>
            <p:cNvGrpSpPr>
              <a:grpSpLocks/>
            </p:cNvGrpSpPr>
            <p:nvPr/>
          </p:nvGrpSpPr>
          <p:grpSpPr bwMode="auto">
            <a:xfrm>
              <a:off x="0" y="0"/>
              <a:ext cx="3801" cy="2592"/>
              <a:chOff x="0" y="0"/>
              <a:chExt cx="3801" cy="2592"/>
            </a:xfrm>
          </p:grpSpPr>
          <p:grpSp>
            <p:nvGrpSpPr>
              <p:cNvPr id="8197" name="Group 1037"/>
              <p:cNvGrpSpPr>
                <a:grpSpLocks/>
              </p:cNvGrpSpPr>
              <p:nvPr/>
            </p:nvGrpSpPr>
            <p:grpSpPr bwMode="auto">
              <a:xfrm>
                <a:off x="0" y="0"/>
                <a:ext cx="1267" cy="1056"/>
                <a:chOff x="0" y="0"/>
                <a:chExt cx="1267" cy="1056"/>
              </a:xfrm>
            </p:grpSpPr>
            <p:grpSp>
              <p:nvGrpSpPr>
                <p:cNvPr id="8215" name="Group 1028"/>
                <p:cNvGrpSpPr>
                  <a:grpSpLocks/>
                </p:cNvGrpSpPr>
                <p:nvPr/>
              </p:nvGrpSpPr>
              <p:grpSpPr bwMode="auto">
                <a:xfrm>
                  <a:off x="43" y="0"/>
                  <a:ext cx="1181" cy="960"/>
                  <a:chOff x="0" y="0"/>
                  <a:chExt cx="1181" cy="960"/>
                </a:xfrm>
              </p:grpSpPr>
              <p:sp>
                <p:nvSpPr>
                  <p:cNvPr id="8217" name="Rectangle 1026"/>
                  <p:cNvSpPr>
                    <a:spLocks noChangeArrowheads="1"/>
                  </p:cNvSpPr>
                  <p:nvPr/>
                </p:nvSpPr>
                <p:spPr bwMode="auto">
                  <a:xfrm>
                    <a:off x="0" y="0"/>
                    <a:ext cx="1181" cy="288"/>
                  </a:xfrm>
                  <a:prstGeom prst="rect">
                    <a:avLst/>
                  </a:prstGeom>
                  <a:noFill/>
                  <a:ln w="9525">
                    <a:noFill/>
                    <a:miter lim="800000"/>
                    <a:headEnd/>
                    <a:tailEnd/>
                  </a:ln>
                </p:spPr>
                <p:txBody>
                  <a:bodyPr>
                    <a:spAutoFit/>
                  </a:bodyPr>
                  <a:lstStyle/>
                  <a:p>
                    <a:r>
                      <a:rPr lang="en-US" sz="1200">
                        <a:latin typeface="Times New Roman" pitchFamily="18" charset="0"/>
                        <a:cs typeface="Times New Roman" pitchFamily="18" charset="0"/>
                      </a:rPr>
                      <a:t>Fase III: </a:t>
                    </a:r>
                    <a:r>
                      <a:rPr lang="en-US" sz="1200" b="1">
                        <a:latin typeface="Times New Roman" pitchFamily="18" charset="0"/>
                        <a:cs typeface="Times New Roman" pitchFamily="18" charset="0"/>
                      </a:rPr>
                      <a:t>Controlling</a:t>
                    </a:r>
                    <a:endParaRPr lang="en-US" sz="1200">
                      <a:latin typeface="Times New Roman" pitchFamily="18" charset="0"/>
                      <a:cs typeface="Times New Roman" pitchFamily="18" charset="0"/>
                    </a:endParaRPr>
                  </a:p>
                  <a:p>
                    <a:pPr eaLnBrk="0" hangingPunct="0"/>
                    <a:endParaRPr lang="en-US" sz="1200">
                      <a:latin typeface="Times New Roman" pitchFamily="18" charset="0"/>
                    </a:endParaRPr>
                  </a:p>
                </p:txBody>
              </p:sp>
              <p:sp>
                <p:nvSpPr>
                  <p:cNvPr id="8218" name="Rectangle 1027"/>
                  <p:cNvSpPr>
                    <a:spLocks noChangeArrowheads="1"/>
                  </p:cNvSpPr>
                  <p:nvPr/>
                </p:nvSpPr>
                <p:spPr bwMode="auto">
                  <a:xfrm>
                    <a:off x="1" y="384"/>
                    <a:ext cx="1180" cy="576"/>
                  </a:xfrm>
                  <a:prstGeom prst="rect">
                    <a:avLst/>
                  </a:prstGeom>
                  <a:noFill/>
                  <a:ln w="9525">
                    <a:noFill/>
                    <a:miter lim="800000"/>
                    <a:headEnd/>
                    <a:tailEnd/>
                  </a:ln>
                </p:spPr>
                <p:txBody>
                  <a:bodyPr lIns="0" tIns="0" rIns="0" bIns="0">
                    <a:spAutoFit/>
                  </a:bodyPr>
                  <a:lstStyle/>
                  <a:p>
                    <a:endParaRPr lang="en-US" sz="1600" b="1">
                      <a:latin typeface="Times New Roman" pitchFamily="18" charset="0"/>
                      <a:cs typeface="Times New Roman" pitchFamily="18" charset="0"/>
                    </a:endParaRPr>
                  </a:p>
                  <a:p>
                    <a:pPr eaLnBrk="0" hangingPunct="0"/>
                    <a:r>
                      <a:rPr lang="en-US" sz="1000" b="1">
                        <a:latin typeface="Times New Roman" pitchFamily="18" charset="0"/>
                        <a:cs typeface="Times New Roman" pitchFamily="18" charset="0"/>
                      </a:rPr>
                      <a:t>Ansietas berat</a:t>
                    </a:r>
                    <a:endParaRPr lang="en-US" sz="1600" b="1">
                      <a:latin typeface="Times New Roman" pitchFamily="18" charset="0"/>
                      <a:cs typeface="Times New Roman" pitchFamily="18" charset="0"/>
                    </a:endParaRPr>
                  </a:p>
                  <a:p>
                    <a:pPr eaLnBrk="0" hangingPunct="0"/>
                    <a:r>
                      <a:rPr lang="en-US" sz="1000">
                        <a:latin typeface="Times New Roman" pitchFamily="18" charset="0"/>
                        <a:cs typeface="Times New Roman" pitchFamily="18" charset="0"/>
                      </a:rPr>
                      <a:t>Pengalaman sensori menjadi berkuasa</a:t>
                    </a:r>
                  </a:p>
                  <a:p>
                    <a:pPr eaLnBrk="0" hangingPunct="0"/>
                    <a:endParaRPr lang="en-US">
                      <a:latin typeface="Times New Roman" pitchFamily="18" charset="0"/>
                    </a:endParaRPr>
                  </a:p>
                </p:txBody>
              </p:sp>
            </p:grpSp>
            <p:sp>
              <p:nvSpPr>
                <p:cNvPr id="8216" name="Rectangle 1036"/>
                <p:cNvSpPr>
                  <a:spLocks noChangeArrowheads="1"/>
                </p:cNvSpPr>
                <p:nvPr/>
              </p:nvSpPr>
              <p:spPr bwMode="auto">
                <a:xfrm>
                  <a:off x="0" y="0"/>
                  <a:ext cx="1267" cy="1056"/>
                </a:xfrm>
                <a:prstGeom prst="rect">
                  <a:avLst/>
                </a:prstGeom>
                <a:noFill/>
                <a:ln w="7">
                  <a:solidFill>
                    <a:srgbClr val="A0A0A0"/>
                  </a:solidFill>
                  <a:miter lim="800000"/>
                  <a:headEnd/>
                  <a:tailEnd/>
                </a:ln>
              </p:spPr>
              <p:txBody>
                <a:bodyPr/>
                <a:lstStyle/>
                <a:p>
                  <a:endParaRPr lang="en-US"/>
                </a:p>
              </p:txBody>
            </p:sp>
          </p:grpSp>
          <p:grpSp>
            <p:nvGrpSpPr>
              <p:cNvPr id="8198" name="Group 1039"/>
              <p:cNvGrpSpPr>
                <a:grpSpLocks/>
              </p:cNvGrpSpPr>
              <p:nvPr/>
            </p:nvGrpSpPr>
            <p:grpSpPr bwMode="auto">
              <a:xfrm>
                <a:off x="1267" y="0"/>
                <a:ext cx="1267" cy="1248"/>
                <a:chOff x="1267" y="0"/>
                <a:chExt cx="1267" cy="1248"/>
              </a:xfrm>
            </p:grpSpPr>
            <p:sp>
              <p:nvSpPr>
                <p:cNvPr id="8213" name="Rectangle 1029"/>
                <p:cNvSpPr>
                  <a:spLocks noChangeArrowheads="1"/>
                </p:cNvSpPr>
                <p:nvPr/>
              </p:nvSpPr>
              <p:spPr bwMode="auto">
                <a:xfrm>
                  <a:off x="1310" y="0"/>
                  <a:ext cx="1181" cy="1248"/>
                </a:xfrm>
                <a:prstGeom prst="rect">
                  <a:avLst/>
                </a:prstGeom>
                <a:noFill/>
                <a:ln w="9525">
                  <a:noFill/>
                  <a:miter lim="800000"/>
                  <a:headEnd/>
                  <a:tailEnd/>
                </a:ln>
              </p:spPr>
              <p:txBody>
                <a:bodyPr/>
                <a:lstStyle/>
                <a:p>
                  <a:r>
                    <a:rPr lang="en-US" sz="1200">
                      <a:latin typeface="Times New Roman" pitchFamily="18" charset="0"/>
                      <a:cs typeface="Times New Roman" pitchFamily="18" charset="0"/>
                    </a:rPr>
                    <a:t>Klien berhenti menghentikan perlawanan terhadap halusinasi dan menyerah pada halusinasi tersebut. Isi halusinasi menjadi menarik. Klien mungkin mengalami pengalaman kesepian jika sensori halusinasi berhenti.</a:t>
                  </a:r>
                </a:p>
                <a:p>
                  <a:pPr eaLnBrk="0" hangingPunct="0"/>
                  <a:r>
                    <a:rPr lang="en-US" sz="1200" b="1">
                      <a:latin typeface="Times New Roman" pitchFamily="18" charset="0"/>
                      <a:cs typeface="Times New Roman" pitchFamily="18" charset="0"/>
                    </a:rPr>
                    <a:t>Psikotik</a:t>
                  </a:r>
                  <a:endParaRPr lang="en-US" sz="1200">
                    <a:latin typeface="Times New Roman" pitchFamily="18" charset="0"/>
                    <a:cs typeface="Times New Roman" pitchFamily="18" charset="0"/>
                  </a:endParaRPr>
                </a:p>
                <a:p>
                  <a:pPr eaLnBrk="0" hangingPunct="0"/>
                  <a:endParaRPr lang="en-US" sz="1200">
                    <a:latin typeface="Times New Roman" pitchFamily="18" charset="0"/>
                  </a:endParaRPr>
                </a:p>
              </p:txBody>
            </p:sp>
            <p:sp>
              <p:nvSpPr>
                <p:cNvPr id="8214" name="Rectangle 1038"/>
                <p:cNvSpPr>
                  <a:spLocks noChangeArrowheads="1"/>
                </p:cNvSpPr>
                <p:nvPr/>
              </p:nvSpPr>
              <p:spPr bwMode="auto">
                <a:xfrm>
                  <a:off x="1267" y="0"/>
                  <a:ext cx="1267" cy="1248"/>
                </a:xfrm>
                <a:prstGeom prst="rect">
                  <a:avLst/>
                </a:prstGeom>
                <a:noFill/>
                <a:ln w="7">
                  <a:solidFill>
                    <a:srgbClr val="A0A0A0"/>
                  </a:solidFill>
                  <a:miter lim="800000"/>
                  <a:headEnd/>
                  <a:tailEnd/>
                </a:ln>
              </p:spPr>
              <p:txBody>
                <a:bodyPr/>
                <a:lstStyle/>
                <a:p>
                  <a:endParaRPr lang="en-US"/>
                </a:p>
              </p:txBody>
            </p:sp>
          </p:grpSp>
          <p:grpSp>
            <p:nvGrpSpPr>
              <p:cNvPr id="8199" name="Group 1041"/>
              <p:cNvGrpSpPr>
                <a:grpSpLocks/>
              </p:cNvGrpSpPr>
              <p:nvPr/>
            </p:nvGrpSpPr>
            <p:grpSpPr bwMode="auto">
              <a:xfrm>
                <a:off x="2534" y="0"/>
                <a:ext cx="1267" cy="1248"/>
                <a:chOff x="2534" y="0"/>
                <a:chExt cx="1267" cy="1248"/>
              </a:xfrm>
            </p:grpSpPr>
            <p:sp>
              <p:nvSpPr>
                <p:cNvPr id="8211" name="Rectangle 1030"/>
                <p:cNvSpPr>
                  <a:spLocks noChangeArrowheads="1"/>
                </p:cNvSpPr>
                <p:nvPr/>
              </p:nvSpPr>
              <p:spPr bwMode="auto">
                <a:xfrm>
                  <a:off x="2577" y="0"/>
                  <a:ext cx="1181" cy="1248"/>
                </a:xfrm>
                <a:prstGeom prst="rect">
                  <a:avLst/>
                </a:prstGeom>
                <a:noFill/>
                <a:ln w="9525">
                  <a:noFill/>
                  <a:miter lim="800000"/>
                  <a:headEnd/>
                  <a:tailEnd/>
                </a:ln>
              </p:spPr>
              <p:txBody>
                <a:bodyPr/>
                <a:lstStyle/>
                <a:p>
                  <a:r>
                    <a:rPr lang="en-US" sz="1200">
                      <a:latin typeface="Times New Roman" pitchFamily="18" charset="0"/>
                      <a:cs typeface="Times New Roman" pitchFamily="18" charset="0"/>
                    </a:rPr>
                    <a:t>Kemauan yang dikendalikan halusinasi akan lebih diikuti</a:t>
                  </a:r>
                </a:p>
                <a:p>
                  <a:pPr eaLnBrk="0" hangingPunct="0"/>
                  <a:r>
                    <a:rPr lang="en-US" sz="1200">
                      <a:latin typeface="Times New Roman" pitchFamily="18" charset="0"/>
                      <a:cs typeface="Times New Roman" pitchFamily="18" charset="0"/>
                    </a:rPr>
                    <a:t>Kesukaran berhubungan dengan orang lain</a:t>
                  </a:r>
                </a:p>
                <a:p>
                  <a:pPr eaLnBrk="0" hangingPunct="0"/>
                  <a:r>
                    <a:rPr lang="en-US" sz="1200">
                      <a:latin typeface="Times New Roman" pitchFamily="18" charset="0"/>
                      <a:cs typeface="Times New Roman" pitchFamily="18" charset="0"/>
                    </a:rPr>
                    <a:t>Rentang perhatian hanya beberapa detik atau menit.</a:t>
                  </a:r>
                </a:p>
                <a:p>
                  <a:pPr eaLnBrk="0" hangingPunct="0"/>
                  <a:r>
                    <a:rPr lang="en-US" sz="1200">
                      <a:latin typeface="Times New Roman" pitchFamily="18" charset="0"/>
                      <a:cs typeface="Times New Roman" pitchFamily="18" charset="0"/>
                    </a:rPr>
                    <a:t>Adanya tanda-tanda fisik ansietas berat: berkeringat, tremor, tidak mampu mematuhi</a:t>
                  </a:r>
                  <a:r>
                    <a:rPr lang="en-US" sz="1000">
                      <a:latin typeface="Times New Roman" pitchFamily="18" charset="0"/>
                      <a:cs typeface="Times New Roman" pitchFamily="18" charset="0"/>
                    </a:rPr>
                    <a:t> perintah.</a:t>
                  </a:r>
                </a:p>
                <a:p>
                  <a:pPr eaLnBrk="0" hangingPunct="0"/>
                  <a:endParaRPr lang="en-US">
                    <a:latin typeface="Times New Roman" pitchFamily="18" charset="0"/>
                  </a:endParaRPr>
                </a:p>
              </p:txBody>
            </p:sp>
            <p:sp>
              <p:nvSpPr>
                <p:cNvPr id="8212" name="Rectangle 1040"/>
                <p:cNvSpPr>
                  <a:spLocks noChangeArrowheads="1"/>
                </p:cNvSpPr>
                <p:nvPr/>
              </p:nvSpPr>
              <p:spPr bwMode="auto">
                <a:xfrm>
                  <a:off x="2534" y="0"/>
                  <a:ext cx="1267" cy="1248"/>
                </a:xfrm>
                <a:prstGeom prst="rect">
                  <a:avLst/>
                </a:prstGeom>
                <a:noFill/>
                <a:ln w="7">
                  <a:solidFill>
                    <a:srgbClr val="A0A0A0"/>
                  </a:solidFill>
                  <a:miter lim="800000"/>
                  <a:headEnd/>
                  <a:tailEnd/>
                </a:ln>
              </p:spPr>
              <p:txBody>
                <a:bodyPr/>
                <a:lstStyle/>
                <a:p>
                  <a:endParaRPr lang="en-US"/>
                </a:p>
              </p:txBody>
            </p:sp>
          </p:grpSp>
          <p:grpSp>
            <p:nvGrpSpPr>
              <p:cNvPr id="8200" name="Group 1043"/>
              <p:cNvGrpSpPr>
                <a:grpSpLocks/>
              </p:cNvGrpSpPr>
              <p:nvPr/>
            </p:nvGrpSpPr>
            <p:grpSpPr bwMode="auto">
              <a:xfrm>
                <a:off x="0" y="1248"/>
                <a:ext cx="1267" cy="1056"/>
                <a:chOff x="0" y="1248"/>
                <a:chExt cx="1267" cy="1056"/>
              </a:xfrm>
            </p:grpSpPr>
            <p:grpSp>
              <p:nvGrpSpPr>
                <p:cNvPr id="8207" name="Group 1033"/>
                <p:cNvGrpSpPr>
                  <a:grpSpLocks/>
                </p:cNvGrpSpPr>
                <p:nvPr/>
              </p:nvGrpSpPr>
              <p:grpSpPr bwMode="auto">
                <a:xfrm>
                  <a:off x="43" y="1248"/>
                  <a:ext cx="1181" cy="998"/>
                  <a:chOff x="0" y="3360"/>
                  <a:chExt cx="1181" cy="998"/>
                </a:xfrm>
              </p:grpSpPr>
              <p:sp>
                <p:nvSpPr>
                  <p:cNvPr id="8209" name="Rectangle 1031"/>
                  <p:cNvSpPr>
                    <a:spLocks noChangeArrowheads="1"/>
                  </p:cNvSpPr>
                  <p:nvPr/>
                </p:nvSpPr>
                <p:spPr bwMode="auto">
                  <a:xfrm>
                    <a:off x="0" y="3360"/>
                    <a:ext cx="1181" cy="288"/>
                  </a:xfrm>
                  <a:prstGeom prst="rect">
                    <a:avLst/>
                  </a:prstGeom>
                  <a:noFill/>
                  <a:ln w="9525">
                    <a:noFill/>
                    <a:miter lim="800000"/>
                    <a:headEnd/>
                    <a:tailEnd/>
                  </a:ln>
                </p:spPr>
                <p:txBody>
                  <a:bodyPr>
                    <a:spAutoFit/>
                  </a:bodyPr>
                  <a:lstStyle/>
                  <a:p>
                    <a:r>
                      <a:rPr lang="en-US" sz="1200">
                        <a:latin typeface="Times New Roman" pitchFamily="18" charset="0"/>
                        <a:cs typeface="Times New Roman" pitchFamily="18" charset="0"/>
                      </a:rPr>
                      <a:t>Fase IV: </a:t>
                    </a:r>
                    <a:r>
                      <a:rPr lang="en-US" sz="1200" b="1">
                        <a:latin typeface="Times New Roman" pitchFamily="18" charset="0"/>
                        <a:cs typeface="Times New Roman" pitchFamily="18" charset="0"/>
                      </a:rPr>
                      <a:t>Conquering</a:t>
                    </a:r>
                    <a:endParaRPr lang="en-US" sz="1200">
                      <a:latin typeface="Times New Roman" pitchFamily="18" charset="0"/>
                      <a:cs typeface="Times New Roman" pitchFamily="18" charset="0"/>
                    </a:endParaRPr>
                  </a:p>
                  <a:p>
                    <a:pPr eaLnBrk="0" hangingPunct="0"/>
                    <a:endParaRPr lang="en-US" sz="1200">
                      <a:latin typeface="Times New Roman" pitchFamily="18" charset="0"/>
                    </a:endParaRPr>
                  </a:p>
                </p:txBody>
              </p:sp>
              <p:sp>
                <p:nvSpPr>
                  <p:cNvPr id="8210" name="Rectangle 1032"/>
                  <p:cNvSpPr>
                    <a:spLocks noChangeArrowheads="1"/>
                  </p:cNvSpPr>
                  <p:nvPr/>
                </p:nvSpPr>
                <p:spPr bwMode="auto">
                  <a:xfrm>
                    <a:off x="0" y="3744"/>
                    <a:ext cx="1181" cy="614"/>
                  </a:xfrm>
                  <a:prstGeom prst="rect">
                    <a:avLst/>
                  </a:prstGeom>
                  <a:noFill/>
                  <a:ln w="9525">
                    <a:noFill/>
                    <a:miter lim="800000"/>
                    <a:headEnd/>
                    <a:tailEnd/>
                  </a:ln>
                </p:spPr>
                <p:txBody>
                  <a:bodyPr lIns="0" tIns="0" rIns="0" bIns="0">
                    <a:spAutoFit/>
                  </a:bodyPr>
                  <a:lstStyle/>
                  <a:p>
                    <a:endParaRPr lang="en-US" sz="1600" b="1">
                      <a:latin typeface="Times New Roman" pitchFamily="18" charset="0"/>
                      <a:cs typeface="Times New Roman" pitchFamily="18" charset="0"/>
                    </a:endParaRPr>
                  </a:p>
                  <a:p>
                    <a:pPr eaLnBrk="0" hangingPunct="0"/>
                    <a:r>
                      <a:rPr lang="en-US" sz="1200" b="1">
                        <a:latin typeface="Times New Roman" pitchFamily="18" charset="0"/>
                        <a:cs typeface="Times New Roman" pitchFamily="18" charset="0"/>
                      </a:rPr>
                      <a:t>Panik</a:t>
                    </a:r>
                  </a:p>
                  <a:p>
                    <a:pPr eaLnBrk="0" hangingPunct="0"/>
                    <a:r>
                      <a:rPr lang="en-US" sz="1200">
                        <a:latin typeface="Times New Roman" pitchFamily="18" charset="0"/>
                        <a:cs typeface="Times New Roman" pitchFamily="18" charset="0"/>
                      </a:rPr>
                      <a:t>Umumnya menjadi melebur dalam halusinasinya</a:t>
                    </a:r>
                  </a:p>
                  <a:p>
                    <a:pPr eaLnBrk="0" hangingPunct="0"/>
                    <a:endParaRPr lang="en-US" sz="1200">
                      <a:latin typeface="Times New Roman" pitchFamily="18" charset="0"/>
                    </a:endParaRPr>
                  </a:p>
                </p:txBody>
              </p:sp>
            </p:grpSp>
            <p:sp>
              <p:nvSpPr>
                <p:cNvPr id="8208" name="Rectangle 1042"/>
                <p:cNvSpPr>
                  <a:spLocks noChangeArrowheads="1"/>
                </p:cNvSpPr>
                <p:nvPr/>
              </p:nvSpPr>
              <p:spPr bwMode="auto">
                <a:xfrm>
                  <a:off x="0" y="1248"/>
                  <a:ext cx="1267" cy="1056"/>
                </a:xfrm>
                <a:prstGeom prst="rect">
                  <a:avLst/>
                </a:prstGeom>
                <a:noFill/>
                <a:ln w="7">
                  <a:solidFill>
                    <a:srgbClr val="A0A0A0"/>
                  </a:solidFill>
                  <a:miter lim="800000"/>
                  <a:headEnd/>
                  <a:tailEnd/>
                </a:ln>
              </p:spPr>
              <p:txBody>
                <a:bodyPr/>
                <a:lstStyle/>
                <a:p>
                  <a:endParaRPr lang="en-US"/>
                </a:p>
              </p:txBody>
            </p:sp>
          </p:grpSp>
          <p:grpSp>
            <p:nvGrpSpPr>
              <p:cNvPr id="8201" name="Group 1045"/>
              <p:cNvGrpSpPr>
                <a:grpSpLocks/>
              </p:cNvGrpSpPr>
              <p:nvPr/>
            </p:nvGrpSpPr>
            <p:grpSpPr bwMode="auto">
              <a:xfrm>
                <a:off x="1267" y="1248"/>
                <a:ext cx="1267" cy="1344"/>
                <a:chOff x="1267" y="1248"/>
                <a:chExt cx="1267" cy="1344"/>
              </a:xfrm>
            </p:grpSpPr>
            <p:sp>
              <p:nvSpPr>
                <p:cNvPr id="8205" name="Rectangle 1034"/>
                <p:cNvSpPr>
                  <a:spLocks noChangeArrowheads="1"/>
                </p:cNvSpPr>
                <p:nvPr/>
              </p:nvSpPr>
              <p:spPr bwMode="auto">
                <a:xfrm>
                  <a:off x="1310" y="1248"/>
                  <a:ext cx="1181" cy="1344"/>
                </a:xfrm>
                <a:prstGeom prst="rect">
                  <a:avLst/>
                </a:prstGeom>
                <a:noFill/>
                <a:ln w="9525">
                  <a:noFill/>
                  <a:miter lim="800000"/>
                  <a:headEnd/>
                  <a:tailEnd/>
                </a:ln>
              </p:spPr>
              <p:txBody>
                <a:bodyPr/>
                <a:lstStyle/>
                <a:p>
                  <a:r>
                    <a:rPr lang="en-US" sz="1200">
                      <a:latin typeface="Times New Roman" pitchFamily="18" charset="0"/>
                      <a:cs typeface="Times New Roman" pitchFamily="18" charset="0"/>
                    </a:rPr>
                    <a:t>Pengalaman sensori menjadi mengancam Jika klien mengikuti perintah halusinasi.</a:t>
                  </a:r>
                </a:p>
                <a:p>
                  <a:pPr eaLnBrk="0" hangingPunct="0"/>
                  <a:r>
                    <a:rPr lang="en-US" sz="1200">
                      <a:latin typeface="Times New Roman" pitchFamily="18" charset="0"/>
                      <a:cs typeface="Times New Roman" pitchFamily="18" charset="0"/>
                    </a:rPr>
                    <a:t>Halusinasi berakhir dari beberapa jam atau hari jika tidak ada intervensi terapeutik.</a:t>
                  </a:r>
                </a:p>
                <a:p>
                  <a:pPr eaLnBrk="0" hangingPunct="0"/>
                  <a:r>
                    <a:rPr lang="en-US" sz="1000" b="1">
                      <a:latin typeface="Times New Roman" pitchFamily="18" charset="0"/>
                      <a:cs typeface="Times New Roman" pitchFamily="18" charset="0"/>
                    </a:rPr>
                    <a:t>Psikotik Berat</a:t>
                  </a:r>
                  <a:endParaRPr lang="en-US" sz="1200">
                    <a:latin typeface="Times New Roman" pitchFamily="18" charset="0"/>
                    <a:cs typeface="Times New Roman" pitchFamily="18" charset="0"/>
                  </a:endParaRPr>
                </a:p>
                <a:p>
                  <a:pPr eaLnBrk="0" hangingPunct="0"/>
                  <a:endParaRPr lang="en-US">
                    <a:latin typeface="Times New Roman" pitchFamily="18" charset="0"/>
                  </a:endParaRPr>
                </a:p>
              </p:txBody>
            </p:sp>
            <p:sp>
              <p:nvSpPr>
                <p:cNvPr id="8206" name="Rectangle 1044"/>
                <p:cNvSpPr>
                  <a:spLocks noChangeArrowheads="1"/>
                </p:cNvSpPr>
                <p:nvPr/>
              </p:nvSpPr>
              <p:spPr bwMode="auto">
                <a:xfrm>
                  <a:off x="1267" y="1248"/>
                  <a:ext cx="1267" cy="1344"/>
                </a:xfrm>
                <a:prstGeom prst="rect">
                  <a:avLst/>
                </a:prstGeom>
                <a:noFill/>
                <a:ln w="7">
                  <a:solidFill>
                    <a:srgbClr val="A0A0A0"/>
                  </a:solidFill>
                  <a:miter lim="800000"/>
                  <a:headEnd/>
                  <a:tailEnd/>
                </a:ln>
              </p:spPr>
              <p:txBody>
                <a:bodyPr/>
                <a:lstStyle/>
                <a:p>
                  <a:endParaRPr lang="en-US"/>
                </a:p>
              </p:txBody>
            </p:sp>
          </p:grpSp>
          <p:grpSp>
            <p:nvGrpSpPr>
              <p:cNvPr id="8202" name="Group 1047"/>
              <p:cNvGrpSpPr>
                <a:grpSpLocks/>
              </p:cNvGrpSpPr>
              <p:nvPr/>
            </p:nvGrpSpPr>
            <p:grpSpPr bwMode="auto">
              <a:xfrm>
                <a:off x="2534" y="1248"/>
                <a:ext cx="1267" cy="1344"/>
                <a:chOff x="2534" y="1248"/>
                <a:chExt cx="1267" cy="1344"/>
              </a:xfrm>
            </p:grpSpPr>
            <p:sp>
              <p:nvSpPr>
                <p:cNvPr id="8203" name="Rectangle 1035"/>
                <p:cNvSpPr>
                  <a:spLocks noChangeArrowheads="1"/>
                </p:cNvSpPr>
                <p:nvPr/>
              </p:nvSpPr>
              <p:spPr bwMode="auto">
                <a:xfrm>
                  <a:off x="2577" y="1248"/>
                  <a:ext cx="1181" cy="1344"/>
                </a:xfrm>
                <a:prstGeom prst="rect">
                  <a:avLst/>
                </a:prstGeom>
                <a:noFill/>
                <a:ln w="9525">
                  <a:noFill/>
                  <a:miter lim="800000"/>
                  <a:headEnd/>
                  <a:tailEnd/>
                </a:ln>
              </p:spPr>
              <p:txBody>
                <a:bodyPr/>
                <a:lstStyle/>
                <a:p>
                  <a:r>
                    <a:rPr lang="en-US" sz="1200">
                      <a:latin typeface="Times New Roman" pitchFamily="18" charset="0"/>
                      <a:cs typeface="Times New Roman" pitchFamily="18" charset="0"/>
                    </a:rPr>
                    <a:t>Perilaku teror akibat panik.</a:t>
                  </a:r>
                </a:p>
                <a:p>
                  <a:pPr eaLnBrk="0" hangingPunct="0"/>
                  <a:r>
                    <a:rPr lang="en-US" sz="1200">
                      <a:latin typeface="Times New Roman" pitchFamily="18" charset="0"/>
                      <a:cs typeface="Times New Roman" pitchFamily="18" charset="0"/>
                    </a:rPr>
                    <a:t>Potensi kuat suicide atau homicide</a:t>
                  </a:r>
                </a:p>
                <a:p>
                  <a:pPr eaLnBrk="0" hangingPunct="0"/>
                  <a:r>
                    <a:rPr lang="en-US" sz="1200">
                      <a:latin typeface="Times New Roman" pitchFamily="18" charset="0"/>
                      <a:cs typeface="Times New Roman" pitchFamily="18" charset="0"/>
                    </a:rPr>
                    <a:t>Aktivitas fisik merefleksikan isi halusinasi seperti perilaku kekerasan, agitasi, menarik diri, atau katatonia.</a:t>
                  </a:r>
                </a:p>
                <a:p>
                  <a:pPr eaLnBrk="0" hangingPunct="0"/>
                  <a:r>
                    <a:rPr lang="en-US" sz="1200">
                      <a:latin typeface="Times New Roman" pitchFamily="18" charset="0"/>
                      <a:cs typeface="Times New Roman" pitchFamily="18" charset="0"/>
                    </a:rPr>
                    <a:t>Tidak mampu berespon terhadap perintah yang komplek.</a:t>
                  </a:r>
                </a:p>
                <a:p>
                  <a:pPr eaLnBrk="0" hangingPunct="0"/>
                  <a:r>
                    <a:rPr lang="en-US" sz="1200">
                      <a:latin typeface="Times New Roman" pitchFamily="18" charset="0"/>
                      <a:cs typeface="Times New Roman" pitchFamily="18" charset="0"/>
                    </a:rPr>
                    <a:t>Tidak mampu berespon lebih dari satu orang</a:t>
                  </a:r>
                </a:p>
                <a:p>
                  <a:pPr eaLnBrk="0" hangingPunct="0"/>
                  <a:endParaRPr lang="en-US" sz="1200">
                    <a:latin typeface="Times New Roman" pitchFamily="18" charset="0"/>
                  </a:endParaRPr>
                </a:p>
              </p:txBody>
            </p:sp>
            <p:sp>
              <p:nvSpPr>
                <p:cNvPr id="8204" name="Rectangle 1046"/>
                <p:cNvSpPr>
                  <a:spLocks noChangeArrowheads="1"/>
                </p:cNvSpPr>
                <p:nvPr/>
              </p:nvSpPr>
              <p:spPr bwMode="auto">
                <a:xfrm>
                  <a:off x="2534" y="1248"/>
                  <a:ext cx="1267" cy="1344"/>
                </a:xfrm>
                <a:prstGeom prst="rect">
                  <a:avLst/>
                </a:prstGeom>
                <a:noFill/>
                <a:ln w="7">
                  <a:solidFill>
                    <a:srgbClr val="A0A0A0"/>
                  </a:solidFill>
                  <a:miter lim="800000"/>
                  <a:headEnd/>
                  <a:tailEnd/>
                </a:ln>
              </p:spPr>
              <p:txBody>
                <a:bodyPr/>
                <a:lstStyle/>
                <a:p>
                  <a:endParaRPr lang="en-US"/>
                </a:p>
              </p:txBody>
            </p:sp>
          </p:grpSp>
        </p:grpSp>
        <p:sp>
          <p:nvSpPr>
            <p:cNvPr id="8196" name="Rectangle 1049"/>
            <p:cNvSpPr>
              <a:spLocks noChangeArrowheads="1"/>
            </p:cNvSpPr>
            <p:nvPr/>
          </p:nvSpPr>
          <p:spPr bwMode="auto">
            <a:xfrm>
              <a:off x="-3" y="-3"/>
              <a:ext cx="3807" cy="2598"/>
            </a:xfrm>
            <a:prstGeom prst="rect">
              <a:avLst/>
            </a:prstGeom>
            <a:noFill/>
            <a:ln w="9525">
              <a:solidFill>
                <a:srgbClr val="A0A0A0"/>
              </a:solidFill>
              <a:miter lim="800000"/>
              <a:headEnd/>
              <a:tailEnd/>
            </a:ln>
          </p:spPr>
          <p:txBody>
            <a:bodyPr/>
            <a:lstStyle/>
            <a:p>
              <a:endParaRPr lang="en-US"/>
            </a:p>
          </p:txBody>
        </p:sp>
      </p:gr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218" name="Group 56"/>
          <p:cNvGrpSpPr>
            <a:grpSpLocks/>
          </p:cNvGrpSpPr>
          <p:nvPr/>
        </p:nvGrpSpPr>
        <p:grpSpPr bwMode="auto">
          <a:xfrm>
            <a:off x="381000" y="533400"/>
            <a:ext cx="8229600" cy="5791200"/>
            <a:chOff x="-3" y="-3"/>
            <a:chExt cx="3720" cy="4955"/>
          </a:xfrm>
        </p:grpSpPr>
        <p:grpSp>
          <p:nvGrpSpPr>
            <p:cNvPr id="9219" name="Group 54"/>
            <p:cNvGrpSpPr>
              <a:grpSpLocks/>
            </p:cNvGrpSpPr>
            <p:nvPr/>
          </p:nvGrpSpPr>
          <p:grpSpPr bwMode="auto">
            <a:xfrm>
              <a:off x="0" y="0"/>
              <a:ext cx="3714" cy="4949"/>
              <a:chOff x="0" y="0"/>
              <a:chExt cx="3714" cy="4949"/>
            </a:xfrm>
          </p:grpSpPr>
          <p:grpSp>
            <p:nvGrpSpPr>
              <p:cNvPr id="9221" name="Group 21"/>
              <p:cNvGrpSpPr>
                <a:grpSpLocks/>
              </p:cNvGrpSpPr>
              <p:nvPr/>
            </p:nvGrpSpPr>
            <p:grpSpPr bwMode="auto">
              <a:xfrm>
                <a:off x="0" y="0"/>
                <a:ext cx="813" cy="633"/>
                <a:chOff x="0" y="0"/>
                <a:chExt cx="813" cy="633"/>
              </a:xfrm>
            </p:grpSpPr>
            <p:sp>
              <p:nvSpPr>
                <p:cNvPr id="9269" name="Rectangle 20"/>
                <p:cNvSpPr>
                  <a:spLocks noChangeArrowheads="1"/>
                </p:cNvSpPr>
                <p:nvPr/>
              </p:nvSpPr>
              <p:spPr bwMode="auto">
                <a:xfrm>
                  <a:off x="0" y="0"/>
                  <a:ext cx="813" cy="633"/>
                </a:xfrm>
                <a:prstGeom prst="rect">
                  <a:avLst/>
                </a:prstGeom>
                <a:solidFill>
                  <a:srgbClr val="D9D9D9"/>
                </a:solidFill>
                <a:ln w="9525">
                  <a:noFill/>
                  <a:miter lim="800000"/>
                  <a:headEnd/>
                  <a:tailEnd/>
                </a:ln>
              </p:spPr>
              <p:txBody>
                <a:bodyPr/>
                <a:lstStyle/>
                <a:p>
                  <a:endParaRPr lang="en-US"/>
                </a:p>
              </p:txBody>
            </p:sp>
            <p:grpSp>
              <p:nvGrpSpPr>
                <p:cNvPr id="9270" name="Group 19"/>
                <p:cNvGrpSpPr>
                  <a:grpSpLocks/>
                </p:cNvGrpSpPr>
                <p:nvPr/>
              </p:nvGrpSpPr>
              <p:grpSpPr bwMode="auto">
                <a:xfrm>
                  <a:off x="0" y="0"/>
                  <a:ext cx="813" cy="633"/>
                  <a:chOff x="0" y="0"/>
                  <a:chExt cx="813" cy="633"/>
                </a:xfrm>
              </p:grpSpPr>
              <p:sp>
                <p:nvSpPr>
                  <p:cNvPr id="9271" name="Rectangle 2"/>
                  <p:cNvSpPr>
                    <a:spLocks noChangeArrowheads="1"/>
                  </p:cNvSpPr>
                  <p:nvPr/>
                </p:nvSpPr>
                <p:spPr bwMode="auto">
                  <a:xfrm>
                    <a:off x="43" y="0"/>
                    <a:ext cx="727" cy="633"/>
                  </a:xfrm>
                  <a:prstGeom prst="rect">
                    <a:avLst/>
                  </a:prstGeom>
                  <a:solidFill>
                    <a:srgbClr val="D9D9D9"/>
                  </a:solidFill>
                  <a:ln w="9525">
                    <a:noFill/>
                    <a:miter lim="800000"/>
                    <a:headEnd/>
                    <a:tailEnd/>
                  </a:ln>
                </p:spPr>
                <p:txBody>
                  <a:bodyPr/>
                  <a:lstStyle/>
                  <a:p>
                    <a:pPr algn="just"/>
                    <a:r>
                      <a:rPr lang="en-US" sz="1200" b="1">
                        <a:latin typeface="Times New Roman" pitchFamily="18" charset="0"/>
                        <a:cs typeface="Times New Roman" pitchFamily="18" charset="0"/>
                      </a:rPr>
                      <a:t> </a:t>
                    </a:r>
                    <a:endParaRPr lang="en-US" sz="1000">
                      <a:latin typeface="Times New Roman" pitchFamily="18" charset="0"/>
                      <a:cs typeface="Times New Roman" pitchFamily="18" charset="0"/>
                    </a:endParaRPr>
                  </a:p>
                  <a:p>
                    <a:pPr algn="just" eaLnBrk="0" hangingPunct="0"/>
                    <a:r>
                      <a:rPr lang="en-US" sz="1200" b="1">
                        <a:latin typeface="Times New Roman" pitchFamily="18" charset="0"/>
                        <a:cs typeface="Times New Roman" pitchFamily="18" charset="0"/>
                      </a:rPr>
                      <a:t>Jenis Halusinasi</a:t>
                    </a:r>
                    <a:endParaRPr lang="en-US" sz="1000">
                      <a:latin typeface="Times New Roman" pitchFamily="18" charset="0"/>
                      <a:cs typeface="Times New Roman" pitchFamily="18" charset="0"/>
                    </a:endParaRPr>
                  </a:p>
                  <a:p>
                    <a:pPr algn="just" eaLnBrk="0" hangingPunct="0"/>
                    <a:endParaRPr lang="en-US">
                      <a:latin typeface="Times New Roman" pitchFamily="18" charset="0"/>
                    </a:endParaRPr>
                  </a:p>
                </p:txBody>
              </p:sp>
              <p:sp>
                <p:nvSpPr>
                  <p:cNvPr id="9272" name="Rectangle 18"/>
                  <p:cNvSpPr>
                    <a:spLocks noChangeArrowheads="1"/>
                  </p:cNvSpPr>
                  <p:nvPr/>
                </p:nvSpPr>
                <p:spPr bwMode="auto">
                  <a:xfrm>
                    <a:off x="0" y="0"/>
                    <a:ext cx="813" cy="633"/>
                  </a:xfrm>
                  <a:prstGeom prst="rect">
                    <a:avLst/>
                  </a:prstGeom>
                  <a:noFill/>
                  <a:ln w="7">
                    <a:solidFill>
                      <a:srgbClr val="A0A0A0"/>
                    </a:solidFill>
                    <a:miter lim="800000"/>
                    <a:headEnd/>
                    <a:tailEnd/>
                  </a:ln>
                </p:spPr>
                <p:txBody>
                  <a:bodyPr/>
                  <a:lstStyle/>
                  <a:p>
                    <a:endParaRPr lang="en-US"/>
                  </a:p>
                </p:txBody>
              </p:sp>
            </p:grpSp>
          </p:grpSp>
          <p:grpSp>
            <p:nvGrpSpPr>
              <p:cNvPr id="9222" name="Group 25"/>
              <p:cNvGrpSpPr>
                <a:grpSpLocks/>
              </p:cNvGrpSpPr>
              <p:nvPr/>
            </p:nvGrpSpPr>
            <p:grpSpPr bwMode="auto">
              <a:xfrm>
                <a:off x="813" y="0"/>
                <a:ext cx="2901" cy="633"/>
                <a:chOff x="813" y="0"/>
                <a:chExt cx="2901" cy="633"/>
              </a:xfrm>
            </p:grpSpPr>
            <p:sp>
              <p:nvSpPr>
                <p:cNvPr id="9265" name="Rectangle 24"/>
                <p:cNvSpPr>
                  <a:spLocks noChangeArrowheads="1"/>
                </p:cNvSpPr>
                <p:nvPr/>
              </p:nvSpPr>
              <p:spPr bwMode="auto">
                <a:xfrm>
                  <a:off x="813" y="0"/>
                  <a:ext cx="2901" cy="633"/>
                </a:xfrm>
                <a:prstGeom prst="rect">
                  <a:avLst/>
                </a:prstGeom>
                <a:solidFill>
                  <a:srgbClr val="D9D9D9"/>
                </a:solidFill>
                <a:ln w="9525">
                  <a:noFill/>
                  <a:miter lim="800000"/>
                  <a:headEnd/>
                  <a:tailEnd/>
                </a:ln>
              </p:spPr>
              <p:txBody>
                <a:bodyPr/>
                <a:lstStyle/>
                <a:p>
                  <a:endParaRPr lang="en-US"/>
                </a:p>
              </p:txBody>
            </p:sp>
            <p:grpSp>
              <p:nvGrpSpPr>
                <p:cNvPr id="9266" name="Group 23"/>
                <p:cNvGrpSpPr>
                  <a:grpSpLocks/>
                </p:cNvGrpSpPr>
                <p:nvPr/>
              </p:nvGrpSpPr>
              <p:grpSpPr bwMode="auto">
                <a:xfrm>
                  <a:off x="813" y="0"/>
                  <a:ext cx="2901" cy="633"/>
                  <a:chOff x="813" y="0"/>
                  <a:chExt cx="2901" cy="633"/>
                </a:xfrm>
              </p:grpSpPr>
              <p:sp>
                <p:nvSpPr>
                  <p:cNvPr id="9267" name="Rectangle 3"/>
                  <p:cNvSpPr>
                    <a:spLocks noChangeArrowheads="1"/>
                  </p:cNvSpPr>
                  <p:nvPr/>
                </p:nvSpPr>
                <p:spPr bwMode="auto">
                  <a:xfrm>
                    <a:off x="856" y="0"/>
                    <a:ext cx="2815" cy="633"/>
                  </a:xfrm>
                  <a:prstGeom prst="rect">
                    <a:avLst/>
                  </a:prstGeom>
                  <a:solidFill>
                    <a:srgbClr val="D9D9D9"/>
                  </a:solidFill>
                  <a:ln w="9525">
                    <a:noFill/>
                    <a:miter lim="800000"/>
                    <a:headEnd/>
                    <a:tailEnd/>
                  </a:ln>
                </p:spPr>
                <p:txBody>
                  <a:bodyPr/>
                  <a:lstStyle/>
                  <a:p>
                    <a:pPr algn="just"/>
                    <a:r>
                      <a:rPr lang="en-US" sz="1200" b="1">
                        <a:latin typeface="Times New Roman" pitchFamily="18" charset="0"/>
                        <a:cs typeface="Times New Roman" pitchFamily="18" charset="0"/>
                      </a:rPr>
                      <a:t> </a:t>
                    </a:r>
                    <a:endParaRPr lang="en-US" sz="1000">
                      <a:latin typeface="Times New Roman" pitchFamily="18" charset="0"/>
                      <a:cs typeface="Times New Roman" pitchFamily="18" charset="0"/>
                    </a:endParaRPr>
                  </a:p>
                  <a:p>
                    <a:pPr algn="just" eaLnBrk="0" hangingPunct="0"/>
                    <a:r>
                      <a:rPr lang="en-US" sz="1200" b="1">
                        <a:latin typeface="Times New Roman" pitchFamily="18" charset="0"/>
                        <a:cs typeface="Times New Roman" pitchFamily="18" charset="0"/>
                      </a:rPr>
                      <a:t>Karakteristik </a:t>
                    </a:r>
                    <a:endParaRPr lang="en-US" sz="1000">
                      <a:latin typeface="Times New Roman" pitchFamily="18" charset="0"/>
                      <a:cs typeface="Times New Roman" pitchFamily="18" charset="0"/>
                    </a:endParaRPr>
                  </a:p>
                  <a:p>
                    <a:pPr algn="just" eaLnBrk="0" hangingPunct="0"/>
                    <a:endParaRPr lang="en-US">
                      <a:latin typeface="Times New Roman" pitchFamily="18" charset="0"/>
                    </a:endParaRPr>
                  </a:p>
                </p:txBody>
              </p:sp>
              <p:sp>
                <p:nvSpPr>
                  <p:cNvPr id="9268" name="Rectangle 22"/>
                  <p:cNvSpPr>
                    <a:spLocks noChangeArrowheads="1"/>
                  </p:cNvSpPr>
                  <p:nvPr/>
                </p:nvSpPr>
                <p:spPr bwMode="auto">
                  <a:xfrm>
                    <a:off x="813" y="0"/>
                    <a:ext cx="2901" cy="633"/>
                  </a:xfrm>
                  <a:prstGeom prst="rect">
                    <a:avLst/>
                  </a:prstGeom>
                  <a:noFill/>
                  <a:ln w="7">
                    <a:solidFill>
                      <a:srgbClr val="A0A0A0"/>
                    </a:solidFill>
                    <a:miter lim="800000"/>
                    <a:headEnd/>
                    <a:tailEnd/>
                  </a:ln>
                </p:spPr>
                <p:txBody>
                  <a:bodyPr/>
                  <a:lstStyle/>
                  <a:p>
                    <a:endParaRPr lang="en-US"/>
                  </a:p>
                </p:txBody>
              </p:sp>
            </p:grpSp>
          </p:grpSp>
          <p:grpSp>
            <p:nvGrpSpPr>
              <p:cNvPr id="9223" name="Group 27"/>
              <p:cNvGrpSpPr>
                <a:grpSpLocks/>
              </p:cNvGrpSpPr>
              <p:nvPr/>
            </p:nvGrpSpPr>
            <p:grpSpPr bwMode="auto">
              <a:xfrm>
                <a:off x="0" y="633"/>
                <a:ext cx="813" cy="1093"/>
                <a:chOff x="0" y="633"/>
                <a:chExt cx="813" cy="1093"/>
              </a:xfrm>
            </p:grpSpPr>
            <p:sp>
              <p:nvSpPr>
                <p:cNvPr id="9263" name="Rectangle 4"/>
                <p:cNvSpPr>
                  <a:spLocks noChangeArrowheads="1"/>
                </p:cNvSpPr>
                <p:nvPr/>
              </p:nvSpPr>
              <p:spPr bwMode="auto">
                <a:xfrm>
                  <a:off x="43" y="633"/>
                  <a:ext cx="727" cy="1093"/>
                </a:xfrm>
                <a:prstGeom prst="rect">
                  <a:avLst/>
                </a:prstGeom>
                <a:noFill/>
                <a:ln w="9525">
                  <a:noFill/>
                  <a:miter lim="800000"/>
                  <a:headEnd/>
                  <a:tailEnd/>
                </a:ln>
              </p:spPr>
              <p:txBody>
                <a:bodyPr/>
                <a:lstStyle/>
                <a:p>
                  <a:pPr algn="just"/>
                  <a:r>
                    <a:rPr lang="en-US" sz="1200">
                      <a:latin typeface="Times New Roman" pitchFamily="18" charset="0"/>
                      <a:cs typeface="Times New Roman" pitchFamily="18" charset="0"/>
                    </a:rPr>
                    <a:t>Pendengaran</a:t>
                  </a:r>
                  <a:endParaRPr lang="en-US" sz="1000">
                    <a:latin typeface="Times New Roman" pitchFamily="18" charset="0"/>
                    <a:cs typeface="Times New Roman" pitchFamily="18" charset="0"/>
                  </a:endParaRPr>
                </a:p>
                <a:p>
                  <a:pPr algn="just" eaLnBrk="0" hangingPunct="0"/>
                  <a:endParaRPr lang="en-US">
                    <a:latin typeface="Times New Roman" pitchFamily="18" charset="0"/>
                  </a:endParaRPr>
                </a:p>
              </p:txBody>
            </p:sp>
            <p:sp>
              <p:nvSpPr>
                <p:cNvPr id="9264" name="Rectangle 26"/>
                <p:cNvSpPr>
                  <a:spLocks noChangeArrowheads="1"/>
                </p:cNvSpPr>
                <p:nvPr/>
              </p:nvSpPr>
              <p:spPr bwMode="auto">
                <a:xfrm>
                  <a:off x="0" y="633"/>
                  <a:ext cx="813" cy="1093"/>
                </a:xfrm>
                <a:prstGeom prst="rect">
                  <a:avLst/>
                </a:prstGeom>
                <a:noFill/>
                <a:ln w="7">
                  <a:solidFill>
                    <a:srgbClr val="A0A0A0"/>
                  </a:solidFill>
                  <a:miter lim="800000"/>
                  <a:headEnd/>
                  <a:tailEnd/>
                </a:ln>
              </p:spPr>
              <p:txBody>
                <a:bodyPr/>
                <a:lstStyle/>
                <a:p>
                  <a:endParaRPr lang="en-US"/>
                </a:p>
              </p:txBody>
            </p:sp>
          </p:grpSp>
          <p:grpSp>
            <p:nvGrpSpPr>
              <p:cNvPr id="9224" name="Group 29"/>
              <p:cNvGrpSpPr>
                <a:grpSpLocks/>
              </p:cNvGrpSpPr>
              <p:nvPr/>
            </p:nvGrpSpPr>
            <p:grpSpPr bwMode="auto">
              <a:xfrm>
                <a:off x="813" y="633"/>
                <a:ext cx="2901" cy="1093"/>
                <a:chOff x="813" y="633"/>
                <a:chExt cx="2901" cy="1093"/>
              </a:xfrm>
            </p:grpSpPr>
            <p:sp>
              <p:nvSpPr>
                <p:cNvPr id="9261" name="Rectangle 5"/>
                <p:cNvSpPr>
                  <a:spLocks noChangeArrowheads="1"/>
                </p:cNvSpPr>
                <p:nvPr/>
              </p:nvSpPr>
              <p:spPr bwMode="auto">
                <a:xfrm>
                  <a:off x="856" y="633"/>
                  <a:ext cx="2815" cy="1093"/>
                </a:xfrm>
                <a:prstGeom prst="rect">
                  <a:avLst/>
                </a:prstGeom>
                <a:noFill/>
                <a:ln w="9525">
                  <a:noFill/>
                  <a:miter lim="800000"/>
                  <a:headEnd/>
                  <a:tailEnd/>
                </a:ln>
              </p:spPr>
              <p:txBody>
                <a:bodyPr/>
                <a:lstStyle/>
                <a:p>
                  <a:pPr algn="just"/>
                  <a:r>
                    <a:rPr lang="en-US" sz="1200">
                      <a:latin typeface="Times New Roman" pitchFamily="18" charset="0"/>
                      <a:cs typeface="Times New Roman" pitchFamily="18" charset="0"/>
                    </a:rPr>
                    <a:t>Mendengar suara suara atau kebisingan, paling sering suara orang. Suara berbentu kebisingan yang kurang jelas sampai kata-kata yang jelas berbicara tentang klien, sampai ke  percakapan lengkap antara dua orang atau lebih tentang orang yang mengalami halusinasi. Pikiran yang terdengar di mana klien mendengar perkataan bahwa pasien disuruh untuk melakukan sesuatu kadang-kadang sapat membahayakan.</a:t>
                  </a:r>
                  <a:endParaRPr lang="en-US" sz="1000">
                    <a:latin typeface="Times New Roman" pitchFamily="18" charset="0"/>
                    <a:cs typeface="Times New Roman" pitchFamily="18" charset="0"/>
                  </a:endParaRPr>
                </a:p>
                <a:p>
                  <a:pPr algn="just" eaLnBrk="0" hangingPunct="0"/>
                  <a:endParaRPr lang="en-US">
                    <a:latin typeface="Times New Roman" pitchFamily="18" charset="0"/>
                  </a:endParaRPr>
                </a:p>
              </p:txBody>
            </p:sp>
            <p:sp>
              <p:nvSpPr>
                <p:cNvPr id="9262" name="Rectangle 28"/>
                <p:cNvSpPr>
                  <a:spLocks noChangeArrowheads="1"/>
                </p:cNvSpPr>
                <p:nvPr/>
              </p:nvSpPr>
              <p:spPr bwMode="auto">
                <a:xfrm>
                  <a:off x="813" y="633"/>
                  <a:ext cx="2901" cy="1093"/>
                </a:xfrm>
                <a:prstGeom prst="rect">
                  <a:avLst/>
                </a:prstGeom>
                <a:noFill/>
                <a:ln w="7">
                  <a:solidFill>
                    <a:srgbClr val="A0A0A0"/>
                  </a:solidFill>
                  <a:miter lim="800000"/>
                  <a:headEnd/>
                  <a:tailEnd/>
                </a:ln>
              </p:spPr>
              <p:txBody>
                <a:bodyPr/>
                <a:lstStyle/>
                <a:p>
                  <a:endParaRPr lang="en-US"/>
                </a:p>
              </p:txBody>
            </p:sp>
          </p:grpSp>
          <p:grpSp>
            <p:nvGrpSpPr>
              <p:cNvPr id="9225" name="Group 31"/>
              <p:cNvGrpSpPr>
                <a:grpSpLocks/>
              </p:cNvGrpSpPr>
              <p:nvPr/>
            </p:nvGrpSpPr>
            <p:grpSpPr bwMode="auto">
              <a:xfrm>
                <a:off x="0" y="1726"/>
                <a:ext cx="813" cy="633"/>
                <a:chOff x="0" y="1726"/>
                <a:chExt cx="813" cy="633"/>
              </a:xfrm>
            </p:grpSpPr>
            <p:sp>
              <p:nvSpPr>
                <p:cNvPr id="9259" name="Rectangle 6"/>
                <p:cNvSpPr>
                  <a:spLocks noChangeArrowheads="1"/>
                </p:cNvSpPr>
                <p:nvPr/>
              </p:nvSpPr>
              <p:spPr bwMode="auto">
                <a:xfrm>
                  <a:off x="43" y="1726"/>
                  <a:ext cx="727" cy="633"/>
                </a:xfrm>
                <a:prstGeom prst="rect">
                  <a:avLst/>
                </a:prstGeom>
                <a:noFill/>
                <a:ln w="9525">
                  <a:noFill/>
                  <a:miter lim="800000"/>
                  <a:headEnd/>
                  <a:tailEnd/>
                </a:ln>
              </p:spPr>
              <p:txBody>
                <a:bodyPr/>
                <a:lstStyle/>
                <a:p>
                  <a:pPr algn="just"/>
                  <a:r>
                    <a:rPr lang="en-US" sz="1200">
                      <a:latin typeface="Times New Roman" pitchFamily="18" charset="0"/>
                      <a:cs typeface="Times New Roman" pitchFamily="18" charset="0"/>
                    </a:rPr>
                    <a:t>Penglihatan </a:t>
                  </a:r>
                  <a:endParaRPr lang="en-US" sz="1000">
                    <a:latin typeface="Times New Roman" pitchFamily="18" charset="0"/>
                    <a:cs typeface="Times New Roman" pitchFamily="18" charset="0"/>
                  </a:endParaRPr>
                </a:p>
                <a:p>
                  <a:pPr algn="just" eaLnBrk="0" hangingPunct="0"/>
                  <a:endParaRPr lang="en-US">
                    <a:latin typeface="Times New Roman" pitchFamily="18" charset="0"/>
                  </a:endParaRPr>
                </a:p>
              </p:txBody>
            </p:sp>
            <p:sp>
              <p:nvSpPr>
                <p:cNvPr id="9260" name="Rectangle 30"/>
                <p:cNvSpPr>
                  <a:spLocks noChangeArrowheads="1"/>
                </p:cNvSpPr>
                <p:nvPr/>
              </p:nvSpPr>
              <p:spPr bwMode="auto">
                <a:xfrm>
                  <a:off x="0" y="1726"/>
                  <a:ext cx="813" cy="633"/>
                </a:xfrm>
                <a:prstGeom prst="rect">
                  <a:avLst/>
                </a:prstGeom>
                <a:noFill/>
                <a:ln w="7">
                  <a:solidFill>
                    <a:srgbClr val="A0A0A0"/>
                  </a:solidFill>
                  <a:miter lim="800000"/>
                  <a:headEnd/>
                  <a:tailEnd/>
                </a:ln>
              </p:spPr>
              <p:txBody>
                <a:bodyPr/>
                <a:lstStyle/>
                <a:p>
                  <a:endParaRPr lang="en-US"/>
                </a:p>
              </p:txBody>
            </p:sp>
          </p:grpSp>
          <p:grpSp>
            <p:nvGrpSpPr>
              <p:cNvPr id="9226" name="Group 33"/>
              <p:cNvGrpSpPr>
                <a:grpSpLocks/>
              </p:cNvGrpSpPr>
              <p:nvPr/>
            </p:nvGrpSpPr>
            <p:grpSpPr bwMode="auto">
              <a:xfrm>
                <a:off x="813" y="1726"/>
                <a:ext cx="2901" cy="633"/>
                <a:chOff x="813" y="1726"/>
                <a:chExt cx="2901" cy="633"/>
              </a:xfrm>
            </p:grpSpPr>
            <p:sp>
              <p:nvSpPr>
                <p:cNvPr id="9257" name="Rectangle 7"/>
                <p:cNvSpPr>
                  <a:spLocks noChangeArrowheads="1"/>
                </p:cNvSpPr>
                <p:nvPr/>
              </p:nvSpPr>
              <p:spPr bwMode="auto">
                <a:xfrm>
                  <a:off x="856" y="1726"/>
                  <a:ext cx="2815" cy="633"/>
                </a:xfrm>
                <a:prstGeom prst="rect">
                  <a:avLst/>
                </a:prstGeom>
                <a:noFill/>
                <a:ln w="9525">
                  <a:noFill/>
                  <a:miter lim="800000"/>
                  <a:headEnd/>
                  <a:tailEnd/>
                </a:ln>
              </p:spPr>
              <p:txBody>
                <a:bodyPr/>
                <a:lstStyle/>
                <a:p>
                  <a:pPr algn="just"/>
                  <a:r>
                    <a:rPr lang="en-US" sz="1200">
                      <a:latin typeface="Times New Roman" pitchFamily="18" charset="0"/>
                      <a:cs typeface="Times New Roman" pitchFamily="18" charset="0"/>
                    </a:rPr>
                    <a:t>Stimulus visual dalam bentuk kilatan cahaya, gambar geometris, gambar karton, bayangan yang rumit atau kompleks. Bayangan bisa menyenangkan atau menakutkan seperti melihat monster.</a:t>
                  </a:r>
                  <a:endParaRPr lang="en-US" sz="1000">
                    <a:latin typeface="Times New Roman" pitchFamily="18" charset="0"/>
                    <a:cs typeface="Times New Roman" pitchFamily="18" charset="0"/>
                  </a:endParaRPr>
                </a:p>
                <a:p>
                  <a:pPr algn="just" eaLnBrk="0" hangingPunct="0"/>
                  <a:endParaRPr lang="en-US">
                    <a:latin typeface="Times New Roman" pitchFamily="18" charset="0"/>
                  </a:endParaRPr>
                </a:p>
              </p:txBody>
            </p:sp>
            <p:sp>
              <p:nvSpPr>
                <p:cNvPr id="9258" name="Rectangle 32"/>
                <p:cNvSpPr>
                  <a:spLocks noChangeArrowheads="1"/>
                </p:cNvSpPr>
                <p:nvPr/>
              </p:nvSpPr>
              <p:spPr bwMode="auto">
                <a:xfrm>
                  <a:off x="813" y="1726"/>
                  <a:ext cx="2901" cy="633"/>
                </a:xfrm>
                <a:prstGeom prst="rect">
                  <a:avLst/>
                </a:prstGeom>
                <a:noFill/>
                <a:ln w="7">
                  <a:solidFill>
                    <a:srgbClr val="A0A0A0"/>
                  </a:solidFill>
                  <a:miter lim="800000"/>
                  <a:headEnd/>
                  <a:tailEnd/>
                </a:ln>
              </p:spPr>
              <p:txBody>
                <a:bodyPr/>
                <a:lstStyle/>
                <a:p>
                  <a:endParaRPr lang="en-US"/>
                </a:p>
              </p:txBody>
            </p:sp>
          </p:grpSp>
          <p:grpSp>
            <p:nvGrpSpPr>
              <p:cNvPr id="9227" name="Group 35"/>
              <p:cNvGrpSpPr>
                <a:grpSpLocks/>
              </p:cNvGrpSpPr>
              <p:nvPr/>
            </p:nvGrpSpPr>
            <p:grpSpPr bwMode="auto">
              <a:xfrm>
                <a:off x="0" y="2359"/>
                <a:ext cx="813" cy="633"/>
                <a:chOff x="0" y="2359"/>
                <a:chExt cx="813" cy="633"/>
              </a:xfrm>
            </p:grpSpPr>
            <p:sp>
              <p:nvSpPr>
                <p:cNvPr id="9255" name="Rectangle 8"/>
                <p:cNvSpPr>
                  <a:spLocks noChangeArrowheads="1"/>
                </p:cNvSpPr>
                <p:nvPr/>
              </p:nvSpPr>
              <p:spPr bwMode="auto">
                <a:xfrm>
                  <a:off x="43" y="2359"/>
                  <a:ext cx="727" cy="633"/>
                </a:xfrm>
                <a:prstGeom prst="rect">
                  <a:avLst/>
                </a:prstGeom>
                <a:noFill/>
                <a:ln w="9525">
                  <a:noFill/>
                  <a:miter lim="800000"/>
                  <a:headEnd/>
                  <a:tailEnd/>
                </a:ln>
              </p:spPr>
              <p:txBody>
                <a:bodyPr/>
                <a:lstStyle/>
                <a:p>
                  <a:pPr algn="just"/>
                  <a:r>
                    <a:rPr lang="en-US" sz="1200">
                      <a:latin typeface="Times New Roman" pitchFamily="18" charset="0"/>
                      <a:cs typeface="Times New Roman" pitchFamily="18" charset="0"/>
                    </a:rPr>
                    <a:t>Penghidu</a:t>
                  </a:r>
                  <a:endParaRPr lang="en-US" sz="1000">
                    <a:latin typeface="Times New Roman" pitchFamily="18" charset="0"/>
                    <a:cs typeface="Times New Roman" pitchFamily="18" charset="0"/>
                  </a:endParaRPr>
                </a:p>
                <a:p>
                  <a:pPr algn="just" eaLnBrk="0" hangingPunct="0"/>
                  <a:endParaRPr lang="en-US">
                    <a:latin typeface="Times New Roman" pitchFamily="18" charset="0"/>
                  </a:endParaRPr>
                </a:p>
              </p:txBody>
            </p:sp>
            <p:sp>
              <p:nvSpPr>
                <p:cNvPr id="9256" name="Rectangle 34"/>
                <p:cNvSpPr>
                  <a:spLocks noChangeArrowheads="1"/>
                </p:cNvSpPr>
                <p:nvPr/>
              </p:nvSpPr>
              <p:spPr bwMode="auto">
                <a:xfrm>
                  <a:off x="0" y="2359"/>
                  <a:ext cx="813" cy="633"/>
                </a:xfrm>
                <a:prstGeom prst="rect">
                  <a:avLst/>
                </a:prstGeom>
                <a:noFill/>
                <a:ln w="7">
                  <a:solidFill>
                    <a:srgbClr val="A0A0A0"/>
                  </a:solidFill>
                  <a:miter lim="800000"/>
                  <a:headEnd/>
                  <a:tailEnd/>
                </a:ln>
              </p:spPr>
              <p:txBody>
                <a:bodyPr/>
                <a:lstStyle/>
                <a:p>
                  <a:endParaRPr lang="en-US"/>
                </a:p>
              </p:txBody>
            </p:sp>
          </p:grpSp>
          <p:grpSp>
            <p:nvGrpSpPr>
              <p:cNvPr id="9228" name="Group 37"/>
              <p:cNvGrpSpPr>
                <a:grpSpLocks/>
              </p:cNvGrpSpPr>
              <p:nvPr/>
            </p:nvGrpSpPr>
            <p:grpSpPr bwMode="auto">
              <a:xfrm>
                <a:off x="813" y="2359"/>
                <a:ext cx="2901" cy="633"/>
                <a:chOff x="813" y="2359"/>
                <a:chExt cx="2901" cy="633"/>
              </a:xfrm>
            </p:grpSpPr>
            <p:sp>
              <p:nvSpPr>
                <p:cNvPr id="9253" name="Rectangle 9"/>
                <p:cNvSpPr>
                  <a:spLocks noChangeArrowheads="1"/>
                </p:cNvSpPr>
                <p:nvPr/>
              </p:nvSpPr>
              <p:spPr bwMode="auto">
                <a:xfrm>
                  <a:off x="856" y="2359"/>
                  <a:ext cx="2815" cy="633"/>
                </a:xfrm>
                <a:prstGeom prst="rect">
                  <a:avLst/>
                </a:prstGeom>
                <a:noFill/>
                <a:ln w="9525">
                  <a:noFill/>
                  <a:miter lim="800000"/>
                  <a:headEnd/>
                  <a:tailEnd/>
                </a:ln>
              </p:spPr>
              <p:txBody>
                <a:bodyPr/>
                <a:lstStyle/>
                <a:p>
                  <a:pPr algn="just"/>
                  <a:r>
                    <a:rPr lang="en-US" sz="1200">
                      <a:latin typeface="Times New Roman" pitchFamily="18" charset="0"/>
                      <a:cs typeface="Times New Roman" pitchFamily="18" charset="0"/>
                    </a:rPr>
                    <a:t>Membaui bau-bauan tertentu seperti bau darah, urin, atau feses, umumnya bau-bauan yang tidak menyenangkan. Halusinasi penghidu sering akibat stroke, tumor, kejang atau demensia.</a:t>
                  </a:r>
                  <a:endParaRPr lang="en-US" sz="1000">
                    <a:latin typeface="Times New Roman" pitchFamily="18" charset="0"/>
                    <a:cs typeface="Times New Roman" pitchFamily="18" charset="0"/>
                  </a:endParaRPr>
                </a:p>
                <a:p>
                  <a:pPr algn="just" eaLnBrk="0" hangingPunct="0"/>
                  <a:endParaRPr lang="en-US">
                    <a:latin typeface="Times New Roman" pitchFamily="18" charset="0"/>
                  </a:endParaRPr>
                </a:p>
              </p:txBody>
            </p:sp>
            <p:sp>
              <p:nvSpPr>
                <p:cNvPr id="9254" name="Rectangle 36"/>
                <p:cNvSpPr>
                  <a:spLocks noChangeArrowheads="1"/>
                </p:cNvSpPr>
                <p:nvPr/>
              </p:nvSpPr>
              <p:spPr bwMode="auto">
                <a:xfrm>
                  <a:off x="813" y="2359"/>
                  <a:ext cx="2901" cy="633"/>
                </a:xfrm>
                <a:prstGeom prst="rect">
                  <a:avLst/>
                </a:prstGeom>
                <a:noFill/>
                <a:ln w="7">
                  <a:solidFill>
                    <a:srgbClr val="A0A0A0"/>
                  </a:solidFill>
                  <a:miter lim="800000"/>
                  <a:headEnd/>
                  <a:tailEnd/>
                </a:ln>
              </p:spPr>
              <p:txBody>
                <a:bodyPr/>
                <a:lstStyle/>
                <a:p>
                  <a:endParaRPr lang="en-US"/>
                </a:p>
              </p:txBody>
            </p:sp>
          </p:grpSp>
          <p:grpSp>
            <p:nvGrpSpPr>
              <p:cNvPr id="9229" name="Group 39"/>
              <p:cNvGrpSpPr>
                <a:grpSpLocks/>
              </p:cNvGrpSpPr>
              <p:nvPr/>
            </p:nvGrpSpPr>
            <p:grpSpPr bwMode="auto">
              <a:xfrm>
                <a:off x="0" y="2992"/>
                <a:ext cx="813" cy="403"/>
                <a:chOff x="0" y="2992"/>
                <a:chExt cx="813" cy="403"/>
              </a:xfrm>
            </p:grpSpPr>
            <p:sp>
              <p:nvSpPr>
                <p:cNvPr id="9251" name="Rectangle 10"/>
                <p:cNvSpPr>
                  <a:spLocks noChangeArrowheads="1"/>
                </p:cNvSpPr>
                <p:nvPr/>
              </p:nvSpPr>
              <p:spPr bwMode="auto">
                <a:xfrm>
                  <a:off x="43" y="2992"/>
                  <a:ext cx="727" cy="403"/>
                </a:xfrm>
                <a:prstGeom prst="rect">
                  <a:avLst/>
                </a:prstGeom>
                <a:noFill/>
                <a:ln w="9525">
                  <a:noFill/>
                  <a:miter lim="800000"/>
                  <a:headEnd/>
                  <a:tailEnd/>
                </a:ln>
              </p:spPr>
              <p:txBody>
                <a:bodyPr/>
                <a:lstStyle/>
                <a:p>
                  <a:pPr algn="just"/>
                  <a:r>
                    <a:rPr lang="en-US" sz="1200">
                      <a:latin typeface="Times New Roman" pitchFamily="18" charset="0"/>
                      <a:cs typeface="Times New Roman" pitchFamily="18" charset="0"/>
                    </a:rPr>
                    <a:t>Pengecapan </a:t>
                  </a:r>
                  <a:endParaRPr lang="en-US" sz="1000">
                    <a:latin typeface="Times New Roman" pitchFamily="18" charset="0"/>
                    <a:cs typeface="Times New Roman" pitchFamily="18" charset="0"/>
                  </a:endParaRPr>
                </a:p>
                <a:p>
                  <a:pPr algn="just" eaLnBrk="0" hangingPunct="0"/>
                  <a:endParaRPr lang="en-US">
                    <a:latin typeface="Times New Roman" pitchFamily="18" charset="0"/>
                  </a:endParaRPr>
                </a:p>
              </p:txBody>
            </p:sp>
            <p:sp>
              <p:nvSpPr>
                <p:cNvPr id="9252" name="Rectangle 38"/>
                <p:cNvSpPr>
                  <a:spLocks noChangeArrowheads="1"/>
                </p:cNvSpPr>
                <p:nvPr/>
              </p:nvSpPr>
              <p:spPr bwMode="auto">
                <a:xfrm>
                  <a:off x="0" y="2992"/>
                  <a:ext cx="813" cy="403"/>
                </a:xfrm>
                <a:prstGeom prst="rect">
                  <a:avLst/>
                </a:prstGeom>
                <a:noFill/>
                <a:ln w="7">
                  <a:solidFill>
                    <a:srgbClr val="A0A0A0"/>
                  </a:solidFill>
                  <a:miter lim="800000"/>
                  <a:headEnd/>
                  <a:tailEnd/>
                </a:ln>
              </p:spPr>
              <p:txBody>
                <a:bodyPr/>
                <a:lstStyle/>
                <a:p>
                  <a:endParaRPr lang="en-US"/>
                </a:p>
              </p:txBody>
            </p:sp>
          </p:grpSp>
          <p:grpSp>
            <p:nvGrpSpPr>
              <p:cNvPr id="9230" name="Group 41"/>
              <p:cNvGrpSpPr>
                <a:grpSpLocks/>
              </p:cNvGrpSpPr>
              <p:nvPr/>
            </p:nvGrpSpPr>
            <p:grpSpPr bwMode="auto">
              <a:xfrm>
                <a:off x="813" y="2992"/>
                <a:ext cx="2901" cy="403"/>
                <a:chOff x="813" y="2992"/>
                <a:chExt cx="2901" cy="403"/>
              </a:xfrm>
            </p:grpSpPr>
            <p:sp>
              <p:nvSpPr>
                <p:cNvPr id="9249" name="Rectangle 11"/>
                <p:cNvSpPr>
                  <a:spLocks noChangeArrowheads="1"/>
                </p:cNvSpPr>
                <p:nvPr/>
              </p:nvSpPr>
              <p:spPr bwMode="auto">
                <a:xfrm>
                  <a:off x="856" y="2992"/>
                  <a:ext cx="2815" cy="403"/>
                </a:xfrm>
                <a:prstGeom prst="rect">
                  <a:avLst/>
                </a:prstGeom>
                <a:noFill/>
                <a:ln w="9525">
                  <a:noFill/>
                  <a:miter lim="800000"/>
                  <a:headEnd/>
                  <a:tailEnd/>
                </a:ln>
              </p:spPr>
              <p:txBody>
                <a:bodyPr/>
                <a:lstStyle/>
                <a:p>
                  <a:pPr algn="just"/>
                  <a:r>
                    <a:rPr lang="en-US" sz="1200">
                      <a:latin typeface="Times New Roman" pitchFamily="18" charset="0"/>
                      <a:cs typeface="Times New Roman" pitchFamily="18" charset="0"/>
                    </a:rPr>
                    <a:t>Merasa mengecap rasa seperti rasa darah, urin atau feses</a:t>
                  </a:r>
                  <a:endParaRPr lang="en-US" sz="1000">
                    <a:latin typeface="Times New Roman" pitchFamily="18" charset="0"/>
                    <a:cs typeface="Times New Roman" pitchFamily="18" charset="0"/>
                  </a:endParaRPr>
                </a:p>
                <a:p>
                  <a:pPr algn="just" eaLnBrk="0" hangingPunct="0"/>
                  <a:endParaRPr lang="en-US">
                    <a:latin typeface="Times New Roman" pitchFamily="18" charset="0"/>
                  </a:endParaRPr>
                </a:p>
              </p:txBody>
            </p:sp>
            <p:sp>
              <p:nvSpPr>
                <p:cNvPr id="9250" name="Rectangle 40"/>
                <p:cNvSpPr>
                  <a:spLocks noChangeArrowheads="1"/>
                </p:cNvSpPr>
                <p:nvPr/>
              </p:nvSpPr>
              <p:spPr bwMode="auto">
                <a:xfrm>
                  <a:off x="813" y="2992"/>
                  <a:ext cx="2901" cy="403"/>
                </a:xfrm>
                <a:prstGeom prst="rect">
                  <a:avLst/>
                </a:prstGeom>
                <a:noFill/>
                <a:ln w="7">
                  <a:solidFill>
                    <a:srgbClr val="A0A0A0"/>
                  </a:solidFill>
                  <a:miter lim="800000"/>
                  <a:headEnd/>
                  <a:tailEnd/>
                </a:ln>
              </p:spPr>
              <p:txBody>
                <a:bodyPr/>
                <a:lstStyle/>
                <a:p>
                  <a:endParaRPr lang="en-US"/>
                </a:p>
              </p:txBody>
            </p:sp>
          </p:grpSp>
          <p:grpSp>
            <p:nvGrpSpPr>
              <p:cNvPr id="9231" name="Group 43"/>
              <p:cNvGrpSpPr>
                <a:grpSpLocks/>
              </p:cNvGrpSpPr>
              <p:nvPr/>
            </p:nvGrpSpPr>
            <p:grpSpPr bwMode="auto">
              <a:xfrm>
                <a:off x="0" y="3395"/>
                <a:ext cx="813" cy="633"/>
                <a:chOff x="0" y="3395"/>
                <a:chExt cx="813" cy="633"/>
              </a:xfrm>
            </p:grpSpPr>
            <p:sp>
              <p:nvSpPr>
                <p:cNvPr id="9247" name="Rectangle 12"/>
                <p:cNvSpPr>
                  <a:spLocks noChangeArrowheads="1"/>
                </p:cNvSpPr>
                <p:nvPr/>
              </p:nvSpPr>
              <p:spPr bwMode="auto">
                <a:xfrm>
                  <a:off x="43" y="3395"/>
                  <a:ext cx="727" cy="633"/>
                </a:xfrm>
                <a:prstGeom prst="rect">
                  <a:avLst/>
                </a:prstGeom>
                <a:noFill/>
                <a:ln w="9525">
                  <a:noFill/>
                  <a:miter lim="800000"/>
                  <a:headEnd/>
                  <a:tailEnd/>
                </a:ln>
              </p:spPr>
              <p:txBody>
                <a:bodyPr/>
                <a:lstStyle/>
                <a:p>
                  <a:pPr algn="just"/>
                  <a:r>
                    <a:rPr lang="en-US" sz="1200">
                      <a:latin typeface="Times New Roman" pitchFamily="18" charset="0"/>
                      <a:cs typeface="Times New Roman" pitchFamily="18" charset="0"/>
                    </a:rPr>
                    <a:t>Perabaan</a:t>
                  </a:r>
                  <a:endParaRPr lang="en-US" sz="1000">
                    <a:latin typeface="Times New Roman" pitchFamily="18" charset="0"/>
                    <a:cs typeface="Times New Roman" pitchFamily="18" charset="0"/>
                  </a:endParaRPr>
                </a:p>
                <a:p>
                  <a:pPr algn="just" eaLnBrk="0" hangingPunct="0"/>
                  <a:endParaRPr lang="en-US">
                    <a:latin typeface="Times New Roman" pitchFamily="18" charset="0"/>
                  </a:endParaRPr>
                </a:p>
              </p:txBody>
            </p:sp>
            <p:sp>
              <p:nvSpPr>
                <p:cNvPr id="9248" name="Rectangle 42"/>
                <p:cNvSpPr>
                  <a:spLocks noChangeArrowheads="1"/>
                </p:cNvSpPr>
                <p:nvPr/>
              </p:nvSpPr>
              <p:spPr bwMode="auto">
                <a:xfrm>
                  <a:off x="0" y="3395"/>
                  <a:ext cx="813" cy="633"/>
                </a:xfrm>
                <a:prstGeom prst="rect">
                  <a:avLst/>
                </a:prstGeom>
                <a:noFill/>
                <a:ln w="7">
                  <a:solidFill>
                    <a:srgbClr val="A0A0A0"/>
                  </a:solidFill>
                  <a:miter lim="800000"/>
                  <a:headEnd/>
                  <a:tailEnd/>
                </a:ln>
              </p:spPr>
              <p:txBody>
                <a:bodyPr/>
                <a:lstStyle/>
                <a:p>
                  <a:endParaRPr lang="en-US"/>
                </a:p>
              </p:txBody>
            </p:sp>
          </p:grpSp>
          <p:grpSp>
            <p:nvGrpSpPr>
              <p:cNvPr id="9232" name="Group 45"/>
              <p:cNvGrpSpPr>
                <a:grpSpLocks/>
              </p:cNvGrpSpPr>
              <p:nvPr/>
            </p:nvGrpSpPr>
            <p:grpSpPr bwMode="auto">
              <a:xfrm>
                <a:off x="813" y="3395"/>
                <a:ext cx="2901" cy="633"/>
                <a:chOff x="813" y="3395"/>
                <a:chExt cx="2901" cy="633"/>
              </a:xfrm>
            </p:grpSpPr>
            <p:sp>
              <p:nvSpPr>
                <p:cNvPr id="9245" name="Rectangle 13"/>
                <p:cNvSpPr>
                  <a:spLocks noChangeArrowheads="1"/>
                </p:cNvSpPr>
                <p:nvPr/>
              </p:nvSpPr>
              <p:spPr bwMode="auto">
                <a:xfrm>
                  <a:off x="856" y="3395"/>
                  <a:ext cx="2815" cy="633"/>
                </a:xfrm>
                <a:prstGeom prst="rect">
                  <a:avLst/>
                </a:prstGeom>
                <a:noFill/>
                <a:ln w="9525">
                  <a:noFill/>
                  <a:miter lim="800000"/>
                  <a:headEnd/>
                  <a:tailEnd/>
                </a:ln>
              </p:spPr>
              <p:txBody>
                <a:bodyPr/>
                <a:lstStyle/>
                <a:p>
                  <a:pPr algn="just"/>
                  <a:r>
                    <a:rPr lang="en-US" sz="1200">
                      <a:latin typeface="Times New Roman" pitchFamily="18" charset="0"/>
                      <a:cs typeface="Times New Roman" pitchFamily="18" charset="0"/>
                    </a:rPr>
                    <a:t>Mengalami nyeri atau ketidaknyamanan tanpa stimulus yang jelas. Rasa tersetrum listrik yang datang dari tanah, benda mati, atau orang lain.</a:t>
                  </a:r>
                  <a:endParaRPr lang="en-US" sz="1000">
                    <a:latin typeface="Times New Roman" pitchFamily="18" charset="0"/>
                    <a:cs typeface="Times New Roman" pitchFamily="18" charset="0"/>
                  </a:endParaRPr>
                </a:p>
                <a:p>
                  <a:pPr algn="just" eaLnBrk="0" hangingPunct="0"/>
                  <a:endParaRPr lang="en-US">
                    <a:latin typeface="Times New Roman" pitchFamily="18" charset="0"/>
                  </a:endParaRPr>
                </a:p>
              </p:txBody>
            </p:sp>
            <p:sp>
              <p:nvSpPr>
                <p:cNvPr id="9246" name="Rectangle 44"/>
                <p:cNvSpPr>
                  <a:spLocks noChangeArrowheads="1"/>
                </p:cNvSpPr>
                <p:nvPr/>
              </p:nvSpPr>
              <p:spPr bwMode="auto">
                <a:xfrm>
                  <a:off x="813" y="3395"/>
                  <a:ext cx="2901" cy="633"/>
                </a:xfrm>
                <a:prstGeom prst="rect">
                  <a:avLst/>
                </a:prstGeom>
                <a:noFill/>
                <a:ln w="7">
                  <a:solidFill>
                    <a:srgbClr val="A0A0A0"/>
                  </a:solidFill>
                  <a:miter lim="800000"/>
                  <a:headEnd/>
                  <a:tailEnd/>
                </a:ln>
              </p:spPr>
              <p:txBody>
                <a:bodyPr/>
                <a:lstStyle/>
                <a:p>
                  <a:endParaRPr lang="en-US"/>
                </a:p>
              </p:txBody>
            </p:sp>
          </p:grpSp>
          <p:grpSp>
            <p:nvGrpSpPr>
              <p:cNvPr id="9233" name="Group 47"/>
              <p:cNvGrpSpPr>
                <a:grpSpLocks/>
              </p:cNvGrpSpPr>
              <p:nvPr/>
            </p:nvGrpSpPr>
            <p:grpSpPr bwMode="auto">
              <a:xfrm>
                <a:off x="0" y="4028"/>
                <a:ext cx="813" cy="518"/>
                <a:chOff x="0" y="4028"/>
                <a:chExt cx="813" cy="518"/>
              </a:xfrm>
            </p:grpSpPr>
            <p:sp>
              <p:nvSpPr>
                <p:cNvPr id="9243" name="Rectangle 14"/>
                <p:cNvSpPr>
                  <a:spLocks noChangeArrowheads="1"/>
                </p:cNvSpPr>
                <p:nvPr/>
              </p:nvSpPr>
              <p:spPr bwMode="auto">
                <a:xfrm>
                  <a:off x="43" y="4028"/>
                  <a:ext cx="727" cy="518"/>
                </a:xfrm>
                <a:prstGeom prst="rect">
                  <a:avLst/>
                </a:prstGeom>
                <a:noFill/>
                <a:ln w="9525">
                  <a:noFill/>
                  <a:miter lim="800000"/>
                  <a:headEnd/>
                  <a:tailEnd/>
                </a:ln>
              </p:spPr>
              <p:txBody>
                <a:bodyPr/>
                <a:lstStyle/>
                <a:p>
                  <a:pPr algn="just"/>
                  <a:r>
                    <a:rPr lang="en-US" sz="1200">
                      <a:latin typeface="Times New Roman" pitchFamily="18" charset="0"/>
                      <a:cs typeface="Times New Roman" pitchFamily="18" charset="0"/>
                    </a:rPr>
                    <a:t>Cenesthetic</a:t>
                  </a:r>
                  <a:endParaRPr lang="en-US" sz="1000">
                    <a:latin typeface="Times New Roman" pitchFamily="18" charset="0"/>
                    <a:cs typeface="Times New Roman" pitchFamily="18" charset="0"/>
                  </a:endParaRPr>
                </a:p>
                <a:p>
                  <a:pPr algn="just" eaLnBrk="0" hangingPunct="0"/>
                  <a:endParaRPr lang="en-US">
                    <a:latin typeface="Times New Roman" pitchFamily="18" charset="0"/>
                  </a:endParaRPr>
                </a:p>
              </p:txBody>
            </p:sp>
            <p:sp>
              <p:nvSpPr>
                <p:cNvPr id="9244" name="Rectangle 46"/>
                <p:cNvSpPr>
                  <a:spLocks noChangeArrowheads="1"/>
                </p:cNvSpPr>
                <p:nvPr/>
              </p:nvSpPr>
              <p:spPr bwMode="auto">
                <a:xfrm>
                  <a:off x="0" y="4028"/>
                  <a:ext cx="813" cy="518"/>
                </a:xfrm>
                <a:prstGeom prst="rect">
                  <a:avLst/>
                </a:prstGeom>
                <a:noFill/>
                <a:ln w="7">
                  <a:solidFill>
                    <a:srgbClr val="A0A0A0"/>
                  </a:solidFill>
                  <a:miter lim="800000"/>
                  <a:headEnd/>
                  <a:tailEnd/>
                </a:ln>
              </p:spPr>
              <p:txBody>
                <a:bodyPr/>
                <a:lstStyle/>
                <a:p>
                  <a:endParaRPr lang="en-US"/>
                </a:p>
              </p:txBody>
            </p:sp>
          </p:grpSp>
          <p:grpSp>
            <p:nvGrpSpPr>
              <p:cNvPr id="9234" name="Group 49"/>
              <p:cNvGrpSpPr>
                <a:grpSpLocks/>
              </p:cNvGrpSpPr>
              <p:nvPr/>
            </p:nvGrpSpPr>
            <p:grpSpPr bwMode="auto">
              <a:xfrm>
                <a:off x="813" y="4028"/>
                <a:ext cx="2901" cy="518"/>
                <a:chOff x="813" y="4028"/>
                <a:chExt cx="2901" cy="518"/>
              </a:xfrm>
            </p:grpSpPr>
            <p:sp>
              <p:nvSpPr>
                <p:cNvPr id="9241" name="Rectangle 15"/>
                <p:cNvSpPr>
                  <a:spLocks noChangeArrowheads="1"/>
                </p:cNvSpPr>
                <p:nvPr/>
              </p:nvSpPr>
              <p:spPr bwMode="auto">
                <a:xfrm>
                  <a:off x="856" y="4028"/>
                  <a:ext cx="2815" cy="518"/>
                </a:xfrm>
                <a:prstGeom prst="rect">
                  <a:avLst/>
                </a:prstGeom>
                <a:noFill/>
                <a:ln w="9525">
                  <a:noFill/>
                  <a:miter lim="800000"/>
                  <a:headEnd/>
                  <a:tailEnd/>
                </a:ln>
              </p:spPr>
              <p:txBody>
                <a:bodyPr/>
                <a:lstStyle/>
                <a:p>
                  <a:pPr algn="just"/>
                  <a:r>
                    <a:rPr lang="en-US" sz="1200">
                      <a:latin typeface="Times New Roman" pitchFamily="18" charset="0"/>
                      <a:cs typeface="Times New Roman" pitchFamily="18" charset="0"/>
                    </a:rPr>
                    <a:t>Merasakan fungsi tubuh seperti aliran darah di vena atau arteri, pencernaan makanan, atau pembentukan urin.</a:t>
                  </a:r>
                  <a:endParaRPr lang="en-US" sz="1000">
                    <a:latin typeface="Times New Roman" pitchFamily="18" charset="0"/>
                    <a:cs typeface="Times New Roman" pitchFamily="18" charset="0"/>
                  </a:endParaRPr>
                </a:p>
                <a:p>
                  <a:pPr algn="just" eaLnBrk="0" hangingPunct="0"/>
                  <a:endParaRPr lang="en-US">
                    <a:latin typeface="Times New Roman" pitchFamily="18" charset="0"/>
                  </a:endParaRPr>
                </a:p>
              </p:txBody>
            </p:sp>
            <p:sp>
              <p:nvSpPr>
                <p:cNvPr id="9242" name="Rectangle 48"/>
                <p:cNvSpPr>
                  <a:spLocks noChangeArrowheads="1"/>
                </p:cNvSpPr>
                <p:nvPr/>
              </p:nvSpPr>
              <p:spPr bwMode="auto">
                <a:xfrm>
                  <a:off x="813" y="4028"/>
                  <a:ext cx="2901" cy="518"/>
                </a:xfrm>
                <a:prstGeom prst="rect">
                  <a:avLst/>
                </a:prstGeom>
                <a:noFill/>
                <a:ln w="7">
                  <a:solidFill>
                    <a:srgbClr val="A0A0A0"/>
                  </a:solidFill>
                  <a:miter lim="800000"/>
                  <a:headEnd/>
                  <a:tailEnd/>
                </a:ln>
              </p:spPr>
              <p:txBody>
                <a:bodyPr/>
                <a:lstStyle/>
                <a:p>
                  <a:endParaRPr lang="en-US"/>
                </a:p>
              </p:txBody>
            </p:sp>
          </p:grpSp>
          <p:grpSp>
            <p:nvGrpSpPr>
              <p:cNvPr id="9235" name="Group 51"/>
              <p:cNvGrpSpPr>
                <a:grpSpLocks/>
              </p:cNvGrpSpPr>
              <p:nvPr/>
            </p:nvGrpSpPr>
            <p:grpSpPr bwMode="auto">
              <a:xfrm>
                <a:off x="0" y="4546"/>
                <a:ext cx="813" cy="403"/>
                <a:chOff x="0" y="4546"/>
                <a:chExt cx="813" cy="403"/>
              </a:xfrm>
            </p:grpSpPr>
            <p:sp>
              <p:nvSpPr>
                <p:cNvPr id="9239" name="Rectangle 16"/>
                <p:cNvSpPr>
                  <a:spLocks noChangeArrowheads="1"/>
                </p:cNvSpPr>
                <p:nvPr/>
              </p:nvSpPr>
              <p:spPr bwMode="auto">
                <a:xfrm>
                  <a:off x="43" y="4546"/>
                  <a:ext cx="727" cy="403"/>
                </a:xfrm>
                <a:prstGeom prst="rect">
                  <a:avLst/>
                </a:prstGeom>
                <a:noFill/>
                <a:ln w="9525">
                  <a:noFill/>
                  <a:miter lim="800000"/>
                  <a:headEnd/>
                  <a:tailEnd/>
                </a:ln>
              </p:spPr>
              <p:txBody>
                <a:bodyPr/>
                <a:lstStyle/>
                <a:p>
                  <a:pPr algn="just"/>
                  <a:r>
                    <a:rPr lang="en-US" sz="1200">
                      <a:latin typeface="Times New Roman" pitchFamily="18" charset="0"/>
                      <a:cs typeface="Times New Roman" pitchFamily="18" charset="0"/>
                    </a:rPr>
                    <a:t>Kinesthetic</a:t>
                  </a:r>
                  <a:endParaRPr lang="en-US" sz="1000">
                    <a:latin typeface="Times New Roman" pitchFamily="18" charset="0"/>
                    <a:cs typeface="Times New Roman" pitchFamily="18" charset="0"/>
                  </a:endParaRPr>
                </a:p>
                <a:p>
                  <a:pPr algn="just" eaLnBrk="0" hangingPunct="0"/>
                  <a:endParaRPr lang="en-US">
                    <a:latin typeface="Times New Roman" pitchFamily="18" charset="0"/>
                  </a:endParaRPr>
                </a:p>
              </p:txBody>
            </p:sp>
            <p:sp>
              <p:nvSpPr>
                <p:cNvPr id="9240" name="Rectangle 50"/>
                <p:cNvSpPr>
                  <a:spLocks noChangeArrowheads="1"/>
                </p:cNvSpPr>
                <p:nvPr/>
              </p:nvSpPr>
              <p:spPr bwMode="auto">
                <a:xfrm>
                  <a:off x="0" y="4546"/>
                  <a:ext cx="813" cy="403"/>
                </a:xfrm>
                <a:prstGeom prst="rect">
                  <a:avLst/>
                </a:prstGeom>
                <a:noFill/>
                <a:ln w="7">
                  <a:solidFill>
                    <a:srgbClr val="A0A0A0"/>
                  </a:solidFill>
                  <a:miter lim="800000"/>
                  <a:headEnd/>
                  <a:tailEnd/>
                </a:ln>
              </p:spPr>
              <p:txBody>
                <a:bodyPr/>
                <a:lstStyle/>
                <a:p>
                  <a:endParaRPr lang="en-US"/>
                </a:p>
              </p:txBody>
            </p:sp>
          </p:grpSp>
          <p:grpSp>
            <p:nvGrpSpPr>
              <p:cNvPr id="9236" name="Group 53"/>
              <p:cNvGrpSpPr>
                <a:grpSpLocks/>
              </p:cNvGrpSpPr>
              <p:nvPr/>
            </p:nvGrpSpPr>
            <p:grpSpPr bwMode="auto">
              <a:xfrm>
                <a:off x="813" y="4546"/>
                <a:ext cx="2901" cy="403"/>
                <a:chOff x="813" y="4546"/>
                <a:chExt cx="2901" cy="403"/>
              </a:xfrm>
            </p:grpSpPr>
            <p:sp>
              <p:nvSpPr>
                <p:cNvPr id="9237" name="Rectangle 17"/>
                <p:cNvSpPr>
                  <a:spLocks noChangeArrowheads="1"/>
                </p:cNvSpPr>
                <p:nvPr/>
              </p:nvSpPr>
              <p:spPr bwMode="auto">
                <a:xfrm>
                  <a:off x="856" y="4546"/>
                  <a:ext cx="2815" cy="403"/>
                </a:xfrm>
                <a:prstGeom prst="rect">
                  <a:avLst/>
                </a:prstGeom>
                <a:noFill/>
                <a:ln w="9525">
                  <a:noFill/>
                  <a:miter lim="800000"/>
                  <a:headEnd/>
                  <a:tailEnd/>
                </a:ln>
              </p:spPr>
              <p:txBody>
                <a:bodyPr/>
                <a:lstStyle/>
                <a:p>
                  <a:pPr algn="just"/>
                  <a:r>
                    <a:rPr lang="en-US" sz="1200">
                      <a:latin typeface="Times New Roman" pitchFamily="18" charset="0"/>
                      <a:cs typeface="Times New Roman" pitchFamily="18" charset="0"/>
                    </a:rPr>
                    <a:t>Merasakan pergerakan sementara berdiri tanpa bergerak</a:t>
                  </a:r>
                  <a:endParaRPr lang="en-US" sz="1000">
                    <a:latin typeface="Times New Roman" pitchFamily="18" charset="0"/>
                    <a:cs typeface="Times New Roman" pitchFamily="18" charset="0"/>
                  </a:endParaRPr>
                </a:p>
                <a:p>
                  <a:pPr algn="just" eaLnBrk="0" hangingPunct="0"/>
                  <a:endParaRPr lang="en-US">
                    <a:latin typeface="Times New Roman" pitchFamily="18" charset="0"/>
                  </a:endParaRPr>
                </a:p>
              </p:txBody>
            </p:sp>
            <p:sp>
              <p:nvSpPr>
                <p:cNvPr id="9238" name="Rectangle 52"/>
                <p:cNvSpPr>
                  <a:spLocks noChangeArrowheads="1"/>
                </p:cNvSpPr>
                <p:nvPr/>
              </p:nvSpPr>
              <p:spPr bwMode="auto">
                <a:xfrm>
                  <a:off x="813" y="4546"/>
                  <a:ext cx="2901" cy="403"/>
                </a:xfrm>
                <a:prstGeom prst="rect">
                  <a:avLst/>
                </a:prstGeom>
                <a:noFill/>
                <a:ln w="7">
                  <a:solidFill>
                    <a:srgbClr val="A0A0A0"/>
                  </a:solidFill>
                  <a:miter lim="800000"/>
                  <a:headEnd/>
                  <a:tailEnd/>
                </a:ln>
              </p:spPr>
              <p:txBody>
                <a:bodyPr/>
                <a:lstStyle/>
                <a:p>
                  <a:endParaRPr lang="en-US"/>
                </a:p>
              </p:txBody>
            </p:sp>
          </p:grpSp>
        </p:grpSp>
        <p:sp>
          <p:nvSpPr>
            <p:cNvPr id="9220" name="Rectangle 55"/>
            <p:cNvSpPr>
              <a:spLocks noChangeArrowheads="1"/>
            </p:cNvSpPr>
            <p:nvPr/>
          </p:nvSpPr>
          <p:spPr bwMode="auto">
            <a:xfrm>
              <a:off x="-3" y="-3"/>
              <a:ext cx="3720" cy="4955"/>
            </a:xfrm>
            <a:prstGeom prst="rect">
              <a:avLst/>
            </a:prstGeom>
            <a:noFill/>
            <a:ln w="9525">
              <a:solidFill>
                <a:srgbClr val="A0A0A0"/>
              </a:solidFill>
              <a:miter lim="800000"/>
              <a:headEnd/>
              <a:tailEnd/>
            </a:ln>
          </p:spPr>
          <p:txBody>
            <a:bodyPr/>
            <a:lstStyle/>
            <a:p>
              <a:endParaRPr lang="en-US"/>
            </a:p>
          </p:txBody>
        </p:sp>
      </p:gr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3"/>
          <p:cNvSpPr>
            <a:spLocks noChangeArrowheads="1"/>
          </p:cNvSpPr>
          <p:nvPr/>
        </p:nvSpPr>
        <p:spPr bwMode="auto">
          <a:xfrm>
            <a:off x="-228600" y="838200"/>
            <a:ext cx="9144000" cy="762000"/>
          </a:xfrm>
          <a:prstGeom prst="rect">
            <a:avLst/>
          </a:prstGeom>
          <a:noFill/>
          <a:ln w="9525">
            <a:noFill/>
            <a:miter lim="800000"/>
            <a:headEnd/>
            <a:tailEnd/>
          </a:ln>
        </p:spPr>
        <p:txBody>
          <a:bodyPr lIns="0" tIns="0" rIns="0" bIns="0">
            <a:spAutoFit/>
          </a:bodyPr>
          <a:lstStyle/>
          <a:p>
            <a:pPr algn="ctr"/>
            <a:r>
              <a:rPr lang="en-US" sz="2600" b="1">
                <a:latin typeface="Times New Roman" pitchFamily="18" charset="0"/>
              </a:rPr>
              <a:t>RENTANG RESPON NEUROBIOLOGI</a:t>
            </a:r>
          </a:p>
          <a:p>
            <a:pPr eaLnBrk="0" hangingPunct="0"/>
            <a:endParaRPr lang="en-US">
              <a:latin typeface="Times New Roman" pitchFamily="18" charset="0"/>
            </a:endParaRPr>
          </a:p>
        </p:txBody>
      </p:sp>
      <p:sp>
        <p:nvSpPr>
          <p:cNvPr id="10243" name="Line 2"/>
          <p:cNvSpPr>
            <a:spLocks noChangeShapeType="1"/>
          </p:cNvSpPr>
          <p:nvPr/>
        </p:nvSpPr>
        <p:spPr bwMode="auto">
          <a:xfrm>
            <a:off x="2743200" y="2362200"/>
            <a:ext cx="3657600" cy="0"/>
          </a:xfrm>
          <a:prstGeom prst="line">
            <a:avLst/>
          </a:prstGeom>
          <a:noFill/>
          <a:ln w="76200">
            <a:solidFill>
              <a:srgbClr val="000000"/>
            </a:solidFill>
            <a:round/>
            <a:headEnd type="triangle" w="med" len="med"/>
            <a:tailEnd type="triangle" w="med" len="med"/>
          </a:ln>
        </p:spPr>
        <p:txBody>
          <a:bodyPr/>
          <a:lstStyle/>
          <a:p>
            <a:endParaRPr lang="en-US"/>
          </a:p>
        </p:txBody>
      </p:sp>
      <p:sp>
        <p:nvSpPr>
          <p:cNvPr id="10244" name="Rectangle 4"/>
          <p:cNvSpPr>
            <a:spLocks noChangeArrowheads="1"/>
          </p:cNvSpPr>
          <p:nvPr/>
        </p:nvSpPr>
        <p:spPr bwMode="auto">
          <a:xfrm>
            <a:off x="0" y="3490913"/>
            <a:ext cx="9144000" cy="639762"/>
          </a:xfrm>
          <a:prstGeom prst="rect">
            <a:avLst/>
          </a:prstGeom>
          <a:noFill/>
          <a:ln w="9525">
            <a:noFill/>
            <a:miter lim="800000"/>
            <a:headEnd/>
            <a:tailEnd/>
          </a:ln>
        </p:spPr>
        <p:txBody>
          <a:bodyPr>
            <a:spAutoFit/>
          </a:bodyPr>
          <a:lstStyle/>
          <a:p>
            <a:pPr algn="just"/>
            <a:r>
              <a:rPr lang="en-US" sz="1200">
                <a:latin typeface="Times New Roman" pitchFamily="18" charset="0"/>
                <a:cs typeface="Times New Roman" pitchFamily="18" charset="0"/>
              </a:rPr>
              <a:t> </a:t>
            </a:r>
            <a:endParaRPr lang="en-US" sz="1000">
              <a:latin typeface="Times New Roman" pitchFamily="18" charset="0"/>
              <a:cs typeface="Times New Roman" pitchFamily="18" charset="0"/>
            </a:endParaRPr>
          </a:p>
          <a:p>
            <a:pPr eaLnBrk="0" hangingPunct="0"/>
            <a:endParaRPr lang="en-US">
              <a:latin typeface="Times New Roman" pitchFamily="18" charset="0"/>
            </a:endParaRPr>
          </a:p>
        </p:txBody>
      </p:sp>
      <p:sp>
        <p:nvSpPr>
          <p:cNvPr id="10245" name="Line 5"/>
          <p:cNvSpPr>
            <a:spLocks noChangeShapeType="1"/>
          </p:cNvSpPr>
          <p:nvPr/>
        </p:nvSpPr>
        <p:spPr bwMode="auto">
          <a:xfrm>
            <a:off x="2136775" y="2798763"/>
            <a:ext cx="4481513" cy="0"/>
          </a:xfrm>
          <a:prstGeom prst="line">
            <a:avLst/>
          </a:prstGeom>
          <a:noFill/>
          <a:ln w="9525">
            <a:solidFill>
              <a:srgbClr val="000000"/>
            </a:solidFill>
            <a:round/>
            <a:headEnd/>
            <a:tailEnd/>
          </a:ln>
        </p:spPr>
        <p:txBody>
          <a:bodyPr/>
          <a:lstStyle/>
          <a:p>
            <a:endParaRPr lang="en-US"/>
          </a:p>
        </p:txBody>
      </p:sp>
      <p:sp>
        <p:nvSpPr>
          <p:cNvPr id="10246" name="Line 6"/>
          <p:cNvSpPr>
            <a:spLocks noChangeShapeType="1"/>
          </p:cNvSpPr>
          <p:nvPr/>
        </p:nvSpPr>
        <p:spPr bwMode="auto">
          <a:xfrm flipV="1">
            <a:off x="6618288" y="2706688"/>
            <a:ext cx="0" cy="92075"/>
          </a:xfrm>
          <a:prstGeom prst="line">
            <a:avLst/>
          </a:prstGeom>
          <a:noFill/>
          <a:ln w="9525">
            <a:solidFill>
              <a:srgbClr val="000000"/>
            </a:solidFill>
            <a:round/>
            <a:headEnd/>
            <a:tailEnd/>
          </a:ln>
        </p:spPr>
        <p:txBody>
          <a:bodyPr/>
          <a:lstStyle/>
          <a:p>
            <a:endParaRPr lang="en-US"/>
          </a:p>
        </p:txBody>
      </p:sp>
      <p:sp>
        <p:nvSpPr>
          <p:cNvPr id="10247" name="Line 7"/>
          <p:cNvSpPr>
            <a:spLocks noChangeShapeType="1"/>
          </p:cNvSpPr>
          <p:nvPr/>
        </p:nvSpPr>
        <p:spPr bwMode="auto">
          <a:xfrm flipV="1">
            <a:off x="4422775" y="2706688"/>
            <a:ext cx="0" cy="92075"/>
          </a:xfrm>
          <a:prstGeom prst="line">
            <a:avLst/>
          </a:prstGeom>
          <a:noFill/>
          <a:ln w="9525">
            <a:solidFill>
              <a:srgbClr val="000000"/>
            </a:solidFill>
            <a:round/>
            <a:headEnd/>
            <a:tailEnd/>
          </a:ln>
        </p:spPr>
        <p:txBody>
          <a:bodyPr/>
          <a:lstStyle/>
          <a:p>
            <a:endParaRPr lang="en-US"/>
          </a:p>
        </p:txBody>
      </p:sp>
      <p:sp>
        <p:nvSpPr>
          <p:cNvPr id="10248" name="Line 8"/>
          <p:cNvSpPr>
            <a:spLocks noChangeShapeType="1"/>
          </p:cNvSpPr>
          <p:nvPr/>
        </p:nvSpPr>
        <p:spPr bwMode="auto">
          <a:xfrm flipV="1">
            <a:off x="2136775" y="2706688"/>
            <a:ext cx="0" cy="92075"/>
          </a:xfrm>
          <a:prstGeom prst="line">
            <a:avLst/>
          </a:prstGeom>
          <a:noFill/>
          <a:ln w="9525">
            <a:solidFill>
              <a:srgbClr val="000000"/>
            </a:solidFill>
            <a:round/>
            <a:headEnd/>
            <a:tailEnd/>
          </a:ln>
        </p:spPr>
        <p:txBody>
          <a:bodyPr/>
          <a:lstStyle/>
          <a:p>
            <a:endParaRPr lang="en-US"/>
          </a:p>
        </p:txBody>
      </p:sp>
      <p:sp>
        <p:nvSpPr>
          <p:cNvPr id="10249" name="Rectangle 10"/>
          <p:cNvSpPr>
            <a:spLocks noChangeArrowheads="1"/>
          </p:cNvSpPr>
          <p:nvPr/>
        </p:nvSpPr>
        <p:spPr bwMode="auto">
          <a:xfrm>
            <a:off x="1725613" y="2165350"/>
            <a:ext cx="1874837" cy="1066800"/>
          </a:xfrm>
          <a:prstGeom prst="rect">
            <a:avLst/>
          </a:prstGeom>
          <a:noFill/>
          <a:ln w="9525">
            <a:noFill/>
            <a:miter lim="800000"/>
            <a:headEnd/>
            <a:tailEnd/>
          </a:ln>
        </p:spPr>
        <p:txBody>
          <a:bodyPr>
            <a:spAutoFit/>
          </a:bodyPr>
          <a:lstStyle/>
          <a:p>
            <a:pPr algn="just"/>
            <a:r>
              <a:rPr lang="en-US" sz="2000" b="1">
                <a:latin typeface="Times New Roman" pitchFamily="18" charset="0"/>
                <a:cs typeface="Times New Roman" pitchFamily="18" charset="0"/>
              </a:rPr>
              <a:t>Respon Adaptif</a:t>
            </a:r>
            <a:endParaRPr lang="en-US" sz="2000">
              <a:latin typeface="Times New Roman" pitchFamily="18" charset="0"/>
              <a:cs typeface="Times New Roman" pitchFamily="18" charset="0"/>
            </a:endParaRPr>
          </a:p>
          <a:p>
            <a:pPr eaLnBrk="0" hangingPunct="0"/>
            <a:endParaRPr lang="en-US">
              <a:latin typeface="Times New Roman" pitchFamily="18" charset="0"/>
            </a:endParaRPr>
          </a:p>
        </p:txBody>
      </p:sp>
      <p:grpSp>
        <p:nvGrpSpPr>
          <p:cNvPr id="10250" name="Group 16"/>
          <p:cNvGrpSpPr>
            <a:grpSpLocks/>
          </p:cNvGrpSpPr>
          <p:nvPr/>
        </p:nvGrpSpPr>
        <p:grpSpPr bwMode="auto">
          <a:xfrm>
            <a:off x="1793875" y="2165350"/>
            <a:ext cx="5624513" cy="2527300"/>
            <a:chOff x="43" y="0"/>
            <a:chExt cx="3543" cy="1592"/>
          </a:xfrm>
        </p:grpSpPr>
        <p:sp>
          <p:nvSpPr>
            <p:cNvPr id="10251" name="Rectangle 9"/>
            <p:cNvSpPr>
              <a:spLocks noChangeArrowheads="1"/>
            </p:cNvSpPr>
            <p:nvPr/>
          </p:nvSpPr>
          <p:spPr bwMode="auto">
            <a:xfrm>
              <a:off x="43" y="0"/>
              <a:ext cx="1181" cy="614"/>
            </a:xfrm>
            <a:prstGeom prst="rect">
              <a:avLst/>
            </a:prstGeom>
            <a:noFill/>
            <a:ln w="9525">
              <a:noFill/>
              <a:miter lim="800000"/>
              <a:headEnd/>
              <a:tailEnd/>
            </a:ln>
          </p:spPr>
          <p:txBody>
            <a:bodyPr>
              <a:spAutoFit/>
            </a:bodyPr>
            <a:lstStyle/>
            <a:p>
              <a:endParaRPr lang="en-US"/>
            </a:p>
          </p:txBody>
        </p:sp>
        <p:sp>
          <p:nvSpPr>
            <p:cNvPr id="10252" name="Rectangle 11"/>
            <p:cNvSpPr>
              <a:spLocks noChangeArrowheads="1"/>
            </p:cNvSpPr>
            <p:nvPr/>
          </p:nvSpPr>
          <p:spPr bwMode="auto">
            <a:xfrm>
              <a:off x="1224" y="0"/>
              <a:ext cx="1181" cy="614"/>
            </a:xfrm>
            <a:prstGeom prst="rect">
              <a:avLst/>
            </a:prstGeom>
            <a:noFill/>
            <a:ln w="9525">
              <a:noFill/>
              <a:miter lim="800000"/>
              <a:headEnd/>
              <a:tailEnd/>
            </a:ln>
          </p:spPr>
          <p:txBody>
            <a:bodyPr/>
            <a:lstStyle/>
            <a:p>
              <a:pPr algn="just"/>
              <a:r>
                <a:rPr lang="en-US" sz="1200" b="1">
                  <a:latin typeface="Times New Roman" pitchFamily="18" charset="0"/>
                  <a:cs typeface="Times New Roman" pitchFamily="18" charset="0"/>
                </a:rPr>
                <a:t> </a:t>
              </a:r>
              <a:endParaRPr lang="en-US" sz="1000">
                <a:latin typeface="Times New Roman" pitchFamily="18" charset="0"/>
                <a:cs typeface="Times New Roman" pitchFamily="18" charset="0"/>
              </a:endParaRPr>
            </a:p>
            <a:p>
              <a:pPr algn="just" eaLnBrk="0" hangingPunct="0"/>
              <a:r>
                <a:rPr lang="en-US" sz="1200" b="1">
                  <a:latin typeface="Times New Roman" pitchFamily="18" charset="0"/>
                  <a:cs typeface="Times New Roman" pitchFamily="18" charset="0"/>
                </a:rPr>
                <a:t> </a:t>
              </a:r>
              <a:endParaRPr lang="en-US" sz="1000">
                <a:latin typeface="Times New Roman" pitchFamily="18" charset="0"/>
                <a:cs typeface="Times New Roman" pitchFamily="18" charset="0"/>
              </a:endParaRPr>
            </a:p>
            <a:p>
              <a:pPr algn="just" eaLnBrk="0" hangingPunct="0"/>
              <a:r>
                <a:rPr lang="en-US" sz="1000">
                  <a:latin typeface="Times New Roman" pitchFamily="18" charset="0"/>
                  <a:cs typeface="Times New Roman" pitchFamily="18" charset="0"/>
                </a:rPr>
                <a:t> </a:t>
              </a:r>
            </a:p>
            <a:p>
              <a:pPr algn="just" eaLnBrk="0" hangingPunct="0"/>
              <a:endParaRPr lang="en-US">
                <a:latin typeface="Times New Roman" pitchFamily="18" charset="0"/>
              </a:endParaRPr>
            </a:p>
          </p:txBody>
        </p:sp>
        <p:sp>
          <p:nvSpPr>
            <p:cNvPr id="10253" name="Rectangle 12"/>
            <p:cNvSpPr>
              <a:spLocks noChangeArrowheads="1"/>
            </p:cNvSpPr>
            <p:nvPr/>
          </p:nvSpPr>
          <p:spPr bwMode="auto">
            <a:xfrm>
              <a:off x="2405" y="0"/>
              <a:ext cx="1181" cy="614"/>
            </a:xfrm>
            <a:prstGeom prst="rect">
              <a:avLst/>
            </a:prstGeom>
            <a:noFill/>
            <a:ln w="9525">
              <a:noFill/>
              <a:miter lim="800000"/>
              <a:headEnd/>
              <a:tailEnd/>
            </a:ln>
          </p:spPr>
          <p:txBody>
            <a:bodyPr lIns="0" tIns="0" rIns="0" bIns="0"/>
            <a:lstStyle/>
            <a:p>
              <a:pPr algn="r"/>
              <a:r>
                <a:rPr lang="en-US" sz="2000" b="1">
                  <a:latin typeface="Times New Roman" pitchFamily="18" charset="0"/>
                </a:rPr>
                <a:t>Respon Maladaptif</a:t>
              </a:r>
            </a:p>
            <a:p>
              <a:pPr algn="r" eaLnBrk="0" hangingPunct="0"/>
              <a:endParaRPr lang="en-US">
                <a:latin typeface="Times New Roman" pitchFamily="18" charset="0"/>
              </a:endParaRPr>
            </a:p>
          </p:txBody>
        </p:sp>
        <p:sp>
          <p:nvSpPr>
            <p:cNvPr id="10254" name="Rectangle 13"/>
            <p:cNvSpPr>
              <a:spLocks noChangeArrowheads="1"/>
            </p:cNvSpPr>
            <p:nvPr/>
          </p:nvSpPr>
          <p:spPr bwMode="auto">
            <a:xfrm>
              <a:off x="43" y="614"/>
              <a:ext cx="1181" cy="978"/>
            </a:xfrm>
            <a:prstGeom prst="rect">
              <a:avLst/>
            </a:prstGeom>
            <a:noFill/>
            <a:ln w="9525">
              <a:noFill/>
              <a:miter lim="800000"/>
              <a:headEnd/>
              <a:tailEnd/>
            </a:ln>
          </p:spPr>
          <p:txBody>
            <a:bodyPr/>
            <a:lstStyle/>
            <a:p>
              <a:r>
                <a:rPr lang="en-US" sz="1400">
                  <a:latin typeface="Times New Roman" pitchFamily="18" charset="0"/>
                  <a:cs typeface="Times New Roman" pitchFamily="18" charset="0"/>
                </a:rPr>
                <a:t>Pikiran logis</a:t>
              </a:r>
            </a:p>
            <a:p>
              <a:pPr eaLnBrk="0" hangingPunct="0"/>
              <a:r>
                <a:rPr lang="en-US" sz="1400" b="1">
                  <a:latin typeface="Times New Roman" pitchFamily="18" charset="0"/>
                  <a:cs typeface="Times New Roman" pitchFamily="18" charset="0"/>
                </a:rPr>
                <a:t>Persepsi akurat</a:t>
              </a:r>
            </a:p>
            <a:p>
              <a:pPr eaLnBrk="0" hangingPunct="0"/>
              <a:r>
                <a:rPr lang="en-US" sz="1400">
                  <a:latin typeface="Times New Roman" pitchFamily="18" charset="0"/>
                  <a:cs typeface="Times New Roman" pitchFamily="18" charset="0"/>
                </a:rPr>
                <a:t>Emosi konsisten dengan pengalaman</a:t>
              </a:r>
            </a:p>
            <a:p>
              <a:pPr eaLnBrk="0" hangingPunct="0"/>
              <a:r>
                <a:rPr lang="en-US" sz="1400">
                  <a:latin typeface="Times New Roman" pitchFamily="18" charset="0"/>
                  <a:cs typeface="Times New Roman" pitchFamily="18" charset="0"/>
                </a:rPr>
                <a:t>Perilaku sesuai</a:t>
              </a:r>
            </a:p>
            <a:p>
              <a:pPr eaLnBrk="0" hangingPunct="0"/>
              <a:r>
                <a:rPr lang="en-US" sz="1400">
                  <a:latin typeface="Times New Roman" pitchFamily="18" charset="0"/>
                  <a:cs typeface="Times New Roman" pitchFamily="18" charset="0"/>
                </a:rPr>
                <a:t>Berhubungan sosial</a:t>
              </a:r>
            </a:p>
            <a:p>
              <a:pPr eaLnBrk="0" hangingPunct="0"/>
              <a:endParaRPr lang="en-US" sz="1400">
                <a:latin typeface="Times New Roman" pitchFamily="18" charset="0"/>
              </a:endParaRPr>
            </a:p>
          </p:txBody>
        </p:sp>
        <p:sp>
          <p:nvSpPr>
            <p:cNvPr id="10255" name="Rectangle 14"/>
            <p:cNvSpPr>
              <a:spLocks noChangeArrowheads="1"/>
            </p:cNvSpPr>
            <p:nvPr/>
          </p:nvSpPr>
          <p:spPr bwMode="auto">
            <a:xfrm>
              <a:off x="1224" y="614"/>
              <a:ext cx="1181" cy="978"/>
            </a:xfrm>
            <a:prstGeom prst="rect">
              <a:avLst/>
            </a:prstGeom>
            <a:noFill/>
            <a:ln w="9525">
              <a:noFill/>
              <a:miter lim="800000"/>
              <a:headEnd/>
              <a:tailEnd/>
            </a:ln>
          </p:spPr>
          <p:txBody>
            <a:bodyPr/>
            <a:lstStyle/>
            <a:p>
              <a:r>
                <a:rPr lang="en-US" sz="1400">
                  <a:latin typeface="Times New Roman" pitchFamily="18" charset="0"/>
                  <a:cs typeface="Times New Roman" pitchFamily="18" charset="0"/>
                </a:rPr>
                <a:t>Distorsi pikiran</a:t>
              </a:r>
            </a:p>
            <a:p>
              <a:pPr eaLnBrk="0" hangingPunct="0"/>
              <a:r>
                <a:rPr lang="en-US" sz="1400" b="1">
                  <a:latin typeface="Times New Roman" pitchFamily="18" charset="0"/>
                  <a:cs typeface="Times New Roman" pitchFamily="18" charset="0"/>
                </a:rPr>
                <a:t>Ilusi</a:t>
              </a:r>
            </a:p>
            <a:p>
              <a:pPr eaLnBrk="0" hangingPunct="0"/>
              <a:r>
                <a:rPr lang="en-US" sz="1400">
                  <a:latin typeface="Times New Roman" pitchFamily="18" charset="0"/>
                  <a:cs typeface="Times New Roman" pitchFamily="18" charset="0"/>
                </a:rPr>
                <a:t>Reaksi emosi berlebihan atau kurang</a:t>
              </a:r>
            </a:p>
            <a:p>
              <a:pPr eaLnBrk="0" hangingPunct="0"/>
              <a:r>
                <a:rPr lang="en-US" sz="1400">
                  <a:latin typeface="Times New Roman" pitchFamily="18" charset="0"/>
                  <a:cs typeface="Times New Roman" pitchFamily="18" charset="0"/>
                </a:rPr>
                <a:t>Perilaku aneh/tidak biasa</a:t>
              </a:r>
            </a:p>
            <a:p>
              <a:pPr eaLnBrk="0" hangingPunct="0"/>
              <a:r>
                <a:rPr lang="en-US" sz="1400">
                  <a:latin typeface="Times New Roman" pitchFamily="18" charset="0"/>
                  <a:cs typeface="Times New Roman" pitchFamily="18" charset="0"/>
                </a:rPr>
                <a:t>Menarik diri</a:t>
              </a:r>
            </a:p>
            <a:p>
              <a:pPr eaLnBrk="0" hangingPunct="0"/>
              <a:endParaRPr lang="en-US" sz="1400">
                <a:latin typeface="Times New Roman" pitchFamily="18" charset="0"/>
              </a:endParaRPr>
            </a:p>
          </p:txBody>
        </p:sp>
        <p:sp>
          <p:nvSpPr>
            <p:cNvPr id="10256" name="Rectangle 15"/>
            <p:cNvSpPr>
              <a:spLocks noChangeArrowheads="1"/>
            </p:cNvSpPr>
            <p:nvPr/>
          </p:nvSpPr>
          <p:spPr bwMode="auto">
            <a:xfrm>
              <a:off x="2405" y="614"/>
              <a:ext cx="1181" cy="978"/>
            </a:xfrm>
            <a:prstGeom prst="rect">
              <a:avLst/>
            </a:prstGeom>
            <a:noFill/>
            <a:ln w="9525">
              <a:noFill/>
              <a:miter lim="800000"/>
              <a:headEnd/>
              <a:tailEnd/>
            </a:ln>
          </p:spPr>
          <p:txBody>
            <a:bodyPr/>
            <a:lstStyle/>
            <a:p>
              <a:pPr algn="just"/>
              <a:r>
                <a:rPr lang="en-US" sz="1400">
                  <a:latin typeface="Times New Roman" pitchFamily="18" charset="0"/>
                  <a:cs typeface="Times New Roman" pitchFamily="18" charset="0"/>
                </a:rPr>
                <a:t>Gangguan pikir / delusi</a:t>
              </a:r>
            </a:p>
            <a:p>
              <a:pPr algn="just" eaLnBrk="0" hangingPunct="0"/>
              <a:r>
                <a:rPr lang="en-US" sz="1400" b="1">
                  <a:latin typeface="Times New Roman" pitchFamily="18" charset="0"/>
                  <a:cs typeface="Times New Roman" pitchFamily="18" charset="0"/>
                </a:rPr>
                <a:t>Halusinasi </a:t>
              </a:r>
            </a:p>
            <a:p>
              <a:pPr algn="just" eaLnBrk="0" hangingPunct="0"/>
              <a:r>
                <a:rPr lang="en-US" sz="1400">
                  <a:latin typeface="Times New Roman" pitchFamily="18" charset="0"/>
                  <a:cs typeface="Times New Roman" pitchFamily="18" charset="0"/>
                </a:rPr>
                <a:t>Sulit berespon emosi</a:t>
              </a:r>
            </a:p>
            <a:p>
              <a:pPr algn="just" eaLnBrk="0" hangingPunct="0"/>
              <a:r>
                <a:rPr lang="en-US" sz="1400">
                  <a:latin typeface="Times New Roman" pitchFamily="18" charset="0"/>
                  <a:cs typeface="Times New Roman" pitchFamily="18" charset="0"/>
                </a:rPr>
                <a:t>Perilaku disorganisasi</a:t>
              </a:r>
            </a:p>
            <a:p>
              <a:pPr algn="just" eaLnBrk="0" hangingPunct="0"/>
              <a:r>
                <a:rPr lang="en-US" sz="1400">
                  <a:latin typeface="Times New Roman" pitchFamily="18" charset="0"/>
                  <a:cs typeface="Times New Roman" pitchFamily="18" charset="0"/>
                </a:rPr>
                <a:t>Isolasi sosial</a:t>
              </a:r>
            </a:p>
            <a:p>
              <a:pPr algn="just" eaLnBrk="0" hangingPunct="0"/>
              <a:endParaRPr lang="en-US">
                <a:latin typeface="Times New Roman" pitchFamily="18" charset="0"/>
              </a:endParaRPr>
            </a:p>
          </p:txBody>
        </p:sp>
      </p:gr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en-US" smtClean="0"/>
              <a:t>Proses Keperawatan Halusinasi</a:t>
            </a:r>
          </a:p>
        </p:txBody>
      </p:sp>
      <p:sp>
        <p:nvSpPr>
          <p:cNvPr id="11267" name="Oval 3"/>
          <p:cNvSpPr>
            <a:spLocks noChangeArrowheads="1"/>
          </p:cNvSpPr>
          <p:nvPr/>
        </p:nvSpPr>
        <p:spPr bwMode="auto">
          <a:xfrm>
            <a:off x="3200400" y="2286000"/>
            <a:ext cx="2209800" cy="685800"/>
          </a:xfrm>
          <a:prstGeom prst="ellipse">
            <a:avLst/>
          </a:prstGeom>
          <a:solidFill>
            <a:srgbClr val="FFFF00"/>
          </a:solidFill>
          <a:ln w="9525">
            <a:solidFill>
              <a:schemeClr val="tx1"/>
            </a:solidFill>
            <a:round/>
            <a:headEnd/>
            <a:tailEnd/>
          </a:ln>
        </p:spPr>
        <p:txBody>
          <a:bodyPr wrap="none" anchor="ctr"/>
          <a:lstStyle/>
          <a:p>
            <a:pPr algn="ctr"/>
            <a:r>
              <a:rPr lang="en-US">
                <a:latin typeface="Times New Roman" pitchFamily="18" charset="0"/>
              </a:rPr>
              <a:t>Pengkajian</a:t>
            </a:r>
          </a:p>
        </p:txBody>
      </p:sp>
      <p:sp>
        <p:nvSpPr>
          <p:cNvPr id="11268" name="Oval 5"/>
          <p:cNvSpPr>
            <a:spLocks noChangeArrowheads="1"/>
          </p:cNvSpPr>
          <p:nvPr/>
        </p:nvSpPr>
        <p:spPr bwMode="auto">
          <a:xfrm>
            <a:off x="6248400" y="3657600"/>
            <a:ext cx="2209800" cy="685800"/>
          </a:xfrm>
          <a:prstGeom prst="ellipse">
            <a:avLst/>
          </a:prstGeom>
          <a:solidFill>
            <a:srgbClr val="FF0000"/>
          </a:solidFill>
          <a:ln w="9525">
            <a:solidFill>
              <a:schemeClr val="tx1"/>
            </a:solidFill>
            <a:round/>
            <a:headEnd/>
            <a:tailEnd/>
          </a:ln>
        </p:spPr>
        <p:txBody>
          <a:bodyPr wrap="none" anchor="ctr"/>
          <a:lstStyle/>
          <a:p>
            <a:pPr algn="ctr"/>
            <a:r>
              <a:rPr lang="en-US">
                <a:latin typeface="Times New Roman" pitchFamily="18" charset="0"/>
              </a:rPr>
              <a:t>Dx Keperawatan</a:t>
            </a:r>
          </a:p>
        </p:txBody>
      </p:sp>
      <p:sp>
        <p:nvSpPr>
          <p:cNvPr id="11269" name="Oval 6"/>
          <p:cNvSpPr>
            <a:spLocks noChangeArrowheads="1"/>
          </p:cNvSpPr>
          <p:nvPr/>
        </p:nvSpPr>
        <p:spPr bwMode="auto">
          <a:xfrm>
            <a:off x="3276600" y="5410200"/>
            <a:ext cx="2209800" cy="685800"/>
          </a:xfrm>
          <a:prstGeom prst="ellipse">
            <a:avLst/>
          </a:prstGeom>
          <a:solidFill>
            <a:schemeClr val="hlink"/>
          </a:solidFill>
          <a:ln w="9525">
            <a:solidFill>
              <a:schemeClr val="tx1"/>
            </a:solidFill>
            <a:round/>
            <a:headEnd/>
            <a:tailEnd/>
          </a:ln>
        </p:spPr>
        <p:txBody>
          <a:bodyPr wrap="none" anchor="ctr"/>
          <a:lstStyle/>
          <a:p>
            <a:pPr algn="ctr"/>
            <a:r>
              <a:rPr lang="en-US">
                <a:latin typeface="Times New Roman" pitchFamily="18" charset="0"/>
              </a:rPr>
              <a:t>Perencanaan</a:t>
            </a:r>
          </a:p>
        </p:txBody>
      </p:sp>
      <p:sp>
        <p:nvSpPr>
          <p:cNvPr id="11270" name="Oval 7"/>
          <p:cNvSpPr>
            <a:spLocks noChangeArrowheads="1"/>
          </p:cNvSpPr>
          <p:nvPr/>
        </p:nvSpPr>
        <p:spPr bwMode="auto">
          <a:xfrm>
            <a:off x="838200" y="3581400"/>
            <a:ext cx="2209800" cy="914400"/>
          </a:xfrm>
          <a:prstGeom prst="ellipse">
            <a:avLst/>
          </a:prstGeom>
          <a:solidFill>
            <a:schemeClr val="accent1"/>
          </a:solidFill>
          <a:ln w="9525">
            <a:solidFill>
              <a:schemeClr val="tx1"/>
            </a:solidFill>
            <a:round/>
            <a:headEnd/>
            <a:tailEnd/>
          </a:ln>
        </p:spPr>
        <p:txBody>
          <a:bodyPr wrap="none" anchor="ctr"/>
          <a:lstStyle/>
          <a:p>
            <a:pPr algn="ctr"/>
            <a:r>
              <a:rPr lang="en-US">
                <a:latin typeface="Times New Roman" pitchFamily="18" charset="0"/>
              </a:rPr>
              <a:t>Implementasi/</a:t>
            </a:r>
          </a:p>
          <a:p>
            <a:pPr algn="ctr"/>
            <a:r>
              <a:rPr lang="en-US">
                <a:latin typeface="Times New Roman" pitchFamily="18" charset="0"/>
              </a:rPr>
              <a:t>evaluasi</a:t>
            </a:r>
          </a:p>
        </p:txBody>
      </p:sp>
      <p:sp>
        <p:nvSpPr>
          <p:cNvPr id="11271" name="Arc 9"/>
          <p:cNvSpPr>
            <a:spLocks/>
          </p:cNvSpPr>
          <p:nvPr/>
        </p:nvSpPr>
        <p:spPr bwMode="auto">
          <a:xfrm>
            <a:off x="5624513" y="2513013"/>
            <a:ext cx="1901825" cy="1144587"/>
          </a:xfrm>
          <a:custGeom>
            <a:avLst/>
            <a:gdLst>
              <a:gd name="T0" fmla="*/ 0 w 22462"/>
              <a:gd name="T1" fmla="*/ 1431 h 21600"/>
              <a:gd name="T2" fmla="*/ 1901825 w 22462"/>
              <a:gd name="T3" fmla="*/ 985776 h 21600"/>
              <a:gd name="T4" fmla="*/ 90680 w 22462"/>
              <a:gd name="T5" fmla="*/ 1144587 h 21600"/>
              <a:gd name="T6" fmla="*/ 0 60000 65536"/>
              <a:gd name="T7" fmla="*/ 0 60000 65536"/>
              <a:gd name="T8" fmla="*/ 0 60000 65536"/>
              <a:gd name="T9" fmla="*/ 0 w 22462"/>
              <a:gd name="T10" fmla="*/ 0 h 21600"/>
              <a:gd name="T11" fmla="*/ 22462 w 22462"/>
              <a:gd name="T12" fmla="*/ 21600 h 21600"/>
            </a:gdLst>
            <a:ahLst/>
            <a:cxnLst>
              <a:cxn ang="T6">
                <a:pos x="T0" y="T1"/>
              </a:cxn>
              <a:cxn ang="T7">
                <a:pos x="T2" y="T3"/>
              </a:cxn>
              <a:cxn ang="T8">
                <a:pos x="T4" y="T5"/>
              </a:cxn>
            </a:cxnLst>
            <a:rect l="T9" t="T10" r="T11" b="T12"/>
            <a:pathLst>
              <a:path w="22462" h="21600" fill="none" extrusionOk="0">
                <a:moveTo>
                  <a:pt x="-1" y="26"/>
                </a:moveTo>
                <a:cubicBezTo>
                  <a:pt x="356" y="8"/>
                  <a:pt x="713" y="-1"/>
                  <a:pt x="1071" y="0"/>
                </a:cubicBezTo>
                <a:cubicBezTo>
                  <a:pt x="11842" y="0"/>
                  <a:pt x="20967" y="7935"/>
                  <a:pt x="22462" y="18602"/>
                </a:cubicBezTo>
              </a:path>
              <a:path w="22462" h="21600" stroke="0" extrusionOk="0">
                <a:moveTo>
                  <a:pt x="-1" y="26"/>
                </a:moveTo>
                <a:cubicBezTo>
                  <a:pt x="356" y="8"/>
                  <a:pt x="713" y="-1"/>
                  <a:pt x="1071" y="0"/>
                </a:cubicBezTo>
                <a:cubicBezTo>
                  <a:pt x="11842" y="0"/>
                  <a:pt x="20967" y="7935"/>
                  <a:pt x="22462" y="18602"/>
                </a:cubicBezTo>
                <a:lnTo>
                  <a:pt x="1071" y="21600"/>
                </a:lnTo>
                <a:close/>
              </a:path>
            </a:pathLst>
          </a:custGeom>
          <a:noFill/>
          <a:ln w="38100">
            <a:solidFill>
              <a:schemeClr val="tx1"/>
            </a:solidFill>
            <a:round/>
            <a:headEnd/>
            <a:tailEnd type="triangle" w="med" len="med"/>
          </a:ln>
        </p:spPr>
        <p:txBody>
          <a:bodyPr wrap="none" anchor="ctr"/>
          <a:lstStyle/>
          <a:p>
            <a:endParaRPr lang="en-US"/>
          </a:p>
        </p:txBody>
      </p:sp>
      <p:sp>
        <p:nvSpPr>
          <p:cNvPr id="11272" name="Arc 10"/>
          <p:cNvSpPr>
            <a:spLocks/>
          </p:cNvSpPr>
          <p:nvPr/>
        </p:nvSpPr>
        <p:spPr bwMode="auto">
          <a:xfrm>
            <a:off x="1222375" y="2439988"/>
            <a:ext cx="1857375" cy="1144587"/>
          </a:xfrm>
          <a:custGeom>
            <a:avLst/>
            <a:gdLst>
              <a:gd name="T0" fmla="*/ 0 w 21926"/>
              <a:gd name="T1" fmla="*/ 1139129 h 21600"/>
              <a:gd name="T2" fmla="*/ 1857375 w 21926"/>
              <a:gd name="T3" fmla="*/ 106 h 21600"/>
              <a:gd name="T4" fmla="*/ 1829759 w 21926"/>
              <a:gd name="T5" fmla="*/ 1144587 h 21600"/>
              <a:gd name="T6" fmla="*/ 0 60000 65536"/>
              <a:gd name="T7" fmla="*/ 0 60000 65536"/>
              <a:gd name="T8" fmla="*/ 0 60000 65536"/>
              <a:gd name="T9" fmla="*/ 0 w 21926"/>
              <a:gd name="T10" fmla="*/ 0 h 21600"/>
              <a:gd name="T11" fmla="*/ 21926 w 21926"/>
              <a:gd name="T12" fmla="*/ 21600 h 21600"/>
            </a:gdLst>
            <a:ahLst/>
            <a:cxnLst>
              <a:cxn ang="T6">
                <a:pos x="T0" y="T1"/>
              </a:cxn>
              <a:cxn ang="T7">
                <a:pos x="T2" y="T3"/>
              </a:cxn>
              <a:cxn ang="T8">
                <a:pos x="T4" y="T5"/>
              </a:cxn>
            </a:cxnLst>
            <a:rect l="T9" t="T10" r="T11" b="T12"/>
            <a:pathLst>
              <a:path w="21926" h="21600" fill="none" extrusionOk="0">
                <a:moveTo>
                  <a:pt x="0" y="21497"/>
                </a:moveTo>
                <a:cubicBezTo>
                  <a:pt x="56" y="9607"/>
                  <a:pt x="9710" y="-1"/>
                  <a:pt x="21600" y="0"/>
                </a:cubicBezTo>
                <a:cubicBezTo>
                  <a:pt x="21708" y="0"/>
                  <a:pt x="21817" y="0"/>
                  <a:pt x="21925" y="2"/>
                </a:cubicBezTo>
              </a:path>
              <a:path w="21926" h="21600" stroke="0" extrusionOk="0">
                <a:moveTo>
                  <a:pt x="0" y="21497"/>
                </a:moveTo>
                <a:cubicBezTo>
                  <a:pt x="56" y="9607"/>
                  <a:pt x="9710" y="-1"/>
                  <a:pt x="21600" y="0"/>
                </a:cubicBezTo>
                <a:cubicBezTo>
                  <a:pt x="21708" y="0"/>
                  <a:pt x="21817" y="0"/>
                  <a:pt x="21925" y="2"/>
                </a:cubicBezTo>
                <a:lnTo>
                  <a:pt x="21600" y="21600"/>
                </a:lnTo>
                <a:close/>
              </a:path>
            </a:pathLst>
          </a:custGeom>
          <a:noFill/>
          <a:ln w="38100">
            <a:solidFill>
              <a:schemeClr val="tx1"/>
            </a:solidFill>
            <a:round/>
            <a:headEnd/>
            <a:tailEnd type="triangle" w="med" len="med"/>
          </a:ln>
        </p:spPr>
        <p:txBody>
          <a:bodyPr wrap="none" anchor="ctr"/>
          <a:lstStyle/>
          <a:p>
            <a:endParaRPr lang="en-US"/>
          </a:p>
        </p:txBody>
      </p:sp>
      <p:sp>
        <p:nvSpPr>
          <p:cNvPr id="11273" name="Arc 11"/>
          <p:cNvSpPr>
            <a:spLocks/>
          </p:cNvSpPr>
          <p:nvPr/>
        </p:nvSpPr>
        <p:spPr bwMode="auto">
          <a:xfrm>
            <a:off x="5867400" y="4648200"/>
            <a:ext cx="1822450" cy="1146175"/>
          </a:xfrm>
          <a:custGeom>
            <a:avLst/>
            <a:gdLst>
              <a:gd name="T0" fmla="*/ 1822450 w 21524"/>
              <a:gd name="T1" fmla="*/ 95992 h 21600"/>
              <a:gd name="T2" fmla="*/ 6520 w 21524"/>
              <a:gd name="T3" fmla="*/ 1146175 h 21600"/>
              <a:gd name="T4" fmla="*/ 0 w 21524"/>
              <a:gd name="T5" fmla="*/ 0 h 21600"/>
              <a:gd name="T6" fmla="*/ 0 60000 65536"/>
              <a:gd name="T7" fmla="*/ 0 60000 65536"/>
              <a:gd name="T8" fmla="*/ 0 60000 65536"/>
              <a:gd name="T9" fmla="*/ 0 w 21524"/>
              <a:gd name="T10" fmla="*/ 0 h 21600"/>
              <a:gd name="T11" fmla="*/ 21524 w 21524"/>
              <a:gd name="T12" fmla="*/ 21600 h 21600"/>
            </a:gdLst>
            <a:ahLst/>
            <a:cxnLst>
              <a:cxn ang="T6">
                <a:pos x="T0" y="T1"/>
              </a:cxn>
              <a:cxn ang="T7">
                <a:pos x="T2" y="T3"/>
              </a:cxn>
              <a:cxn ang="T8">
                <a:pos x="T4" y="T5"/>
              </a:cxn>
            </a:cxnLst>
            <a:rect l="T9" t="T10" r="T11" b="T12"/>
            <a:pathLst>
              <a:path w="21524" h="21600" fill="none" extrusionOk="0">
                <a:moveTo>
                  <a:pt x="21524" y="1809"/>
                </a:moveTo>
                <a:cubicBezTo>
                  <a:pt x="20586" y="12968"/>
                  <a:pt x="11275" y="21559"/>
                  <a:pt x="76" y="21599"/>
                </a:cubicBezTo>
              </a:path>
              <a:path w="21524" h="21600" stroke="0" extrusionOk="0">
                <a:moveTo>
                  <a:pt x="21524" y="1809"/>
                </a:moveTo>
                <a:cubicBezTo>
                  <a:pt x="20586" y="12968"/>
                  <a:pt x="11275" y="21559"/>
                  <a:pt x="76" y="21599"/>
                </a:cubicBezTo>
                <a:lnTo>
                  <a:pt x="0" y="0"/>
                </a:lnTo>
                <a:close/>
              </a:path>
            </a:pathLst>
          </a:custGeom>
          <a:noFill/>
          <a:ln w="38100">
            <a:solidFill>
              <a:schemeClr val="tx1"/>
            </a:solidFill>
            <a:round/>
            <a:headEnd/>
            <a:tailEnd type="triangle" w="med" len="med"/>
          </a:ln>
        </p:spPr>
        <p:txBody>
          <a:bodyPr wrap="none" anchor="ctr"/>
          <a:lstStyle/>
          <a:p>
            <a:endParaRPr lang="en-US"/>
          </a:p>
        </p:txBody>
      </p:sp>
      <p:sp>
        <p:nvSpPr>
          <p:cNvPr id="11274" name="Arc 12"/>
          <p:cNvSpPr>
            <a:spLocks/>
          </p:cNvSpPr>
          <p:nvPr/>
        </p:nvSpPr>
        <p:spPr bwMode="auto">
          <a:xfrm>
            <a:off x="1104900" y="4572000"/>
            <a:ext cx="1868488" cy="1144588"/>
          </a:xfrm>
          <a:custGeom>
            <a:avLst/>
            <a:gdLst>
              <a:gd name="T0" fmla="*/ 1868488 w 22083"/>
              <a:gd name="T1" fmla="*/ 1144270 h 21600"/>
              <a:gd name="T2" fmla="*/ 0 w 22083"/>
              <a:gd name="T3" fmla="*/ 32536 h 21600"/>
              <a:gd name="T4" fmla="*/ 1826859 w 22083"/>
              <a:gd name="T5" fmla="*/ 0 h 21600"/>
              <a:gd name="T6" fmla="*/ 0 60000 65536"/>
              <a:gd name="T7" fmla="*/ 0 60000 65536"/>
              <a:gd name="T8" fmla="*/ 0 60000 65536"/>
              <a:gd name="T9" fmla="*/ 0 w 22083"/>
              <a:gd name="T10" fmla="*/ 0 h 21600"/>
              <a:gd name="T11" fmla="*/ 22083 w 22083"/>
              <a:gd name="T12" fmla="*/ 21600 h 21600"/>
            </a:gdLst>
            <a:ahLst/>
            <a:cxnLst>
              <a:cxn ang="T6">
                <a:pos x="T0" y="T1"/>
              </a:cxn>
              <a:cxn ang="T7">
                <a:pos x="T2" y="T3"/>
              </a:cxn>
              <a:cxn ang="T8">
                <a:pos x="T4" y="T5"/>
              </a:cxn>
            </a:cxnLst>
            <a:rect l="T9" t="T10" r="T11" b="T12"/>
            <a:pathLst>
              <a:path w="22083" h="21600" fill="none" extrusionOk="0">
                <a:moveTo>
                  <a:pt x="22083" y="21594"/>
                </a:moveTo>
                <a:cubicBezTo>
                  <a:pt x="21919" y="21598"/>
                  <a:pt x="21755" y="21599"/>
                  <a:pt x="21591" y="21600"/>
                </a:cubicBezTo>
                <a:cubicBezTo>
                  <a:pt x="9900" y="21600"/>
                  <a:pt x="332" y="12299"/>
                  <a:pt x="-1" y="614"/>
                </a:cubicBezTo>
              </a:path>
              <a:path w="22083" h="21600" stroke="0" extrusionOk="0">
                <a:moveTo>
                  <a:pt x="22083" y="21594"/>
                </a:moveTo>
                <a:cubicBezTo>
                  <a:pt x="21919" y="21598"/>
                  <a:pt x="21755" y="21599"/>
                  <a:pt x="21591" y="21600"/>
                </a:cubicBezTo>
                <a:cubicBezTo>
                  <a:pt x="9900" y="21600"/>
                  <a:pt x="332" y="12299"/>
                  <a:pt x="-1" y="614"/>
                </a:cubicBezTo>
                <a:lnTo>
                  <a:pt x="21591" y="0"/>
                </a:lnTo>
                <a:close/>
              </a:path>
            </a:pathLst>
          </a:custGeom>
          <a:noFill/>
          <a:ln w="38100">
            <a:solidFill>
              <a:schemeClr val="tx1"/>
            </a:solidFill>
            <a:round/>
            <a:headEnd/>
            <a:tailEnd type="triangle" w="med" len="med"/>
          </a:ln>
        </p:spPr>
        <p:txBody>
          <a:bodyPr wrap="none" anchor="ctr"/>
          <a:lstStyle/>
          <a:p>
            <a:endParaRPr lang="en-US"/>
          </a:p>
        </p:txBody>
      </p:sp>
    </p:spTree>
  </p:cSld>
  <p:clrMapOvr>
    <a:masterClrMapping/>
  </p:clrMapOvr>
</p:sld>
</file>

<file path=ppt/theme/theme1.xml><?xml version="1.0" encoding="utf-8"?>
<a:theme xmlns:a="http://schemas.openxmlformats.org/drawingml/2006/main" name="Blends">
  <a:themeElements>
    <a:clrScheme name="Blends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Blends">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Blend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Blends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Blends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Blends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Blend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Blends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Designs\Blends.pot</Template>
  <TotalTime>273</TotalTime>
  <Words>1248</Words>
  <Application>Microsoft PowerPoint</Application>
  <PresentationFormat>On-screen Show (4:3)</PresentationFormat>
  <Paragraphs>282</Paragraphs>
  <Slides>25</Slides>
  <Notes>0</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Blends</vt:lpstr>
      <vt:lpstr>ASUHAN KEPERAWATAN KLIEN DENGAN HALUSINASI</vt:lpstr>
      <vt:lpstr>PENGERTIAN</vt:lpstr>
      <vt:lpstr>Jenis Halusinasi</vt:lpstr>
      <vt:lpstr>FASE HALUSINASI</vt:lpstr>
      <vt:lpstr>Slide 5</vt:lpstr>
      <vt:lpstr>Slide 6</vt:lpstr>
      <vt:lpstr>Slide 7</vt:lpstr>
      <vt:lpstr>Slide 8</vt:lpstr>
      <vt:lpstr>Proses Keperawatan Halusinasi</vt:lpstr>
      <vt:lpstr>Slide 10</vt:lpstr>
      <vt:lpstr>Slide 11</vt:lpstr>
      <vt:lpstr>TUJUAN TINDAKAN KEPERAWATAN</vt:lpstr>
      <vt:lpstr>TINDAKAN KEPERAWATAN</vt:lpstr>
      <vt:lpstr>Membina Hubungan saling Percaya</vt:lpstr>
      <vt:lpstr>Bantu klien mengenal halusinasi</vt:lpstr>
      <vt:lpstr>Bantu mengenal halusinasi</vt:lpstr>
      <vt:lpstr>Melatih klien mengontrol halusinasi</vt:lpstr>
      <vt:lpstr>Menghardik halusinasi</vt:lpstr>
      <vt:lpstr>Berbincang dg orang lain</vt:lpstr>
      <vt:lpstr>Mengatur jadwal aktivitas</vt:lpstr>
      <vt:lpstr>Penkes Keluarga untuk Merawat Klien Halusinasi</vt:lpstr>
      <vt:lpstr>Fasilitasi minum obat secara teratur</vt:lpstr>
      <vt:lpstr>Terapi Aktivitas Kelompok</vt:lpstr>
      <vt:lpstr>Psikofarmakoterapi</vt:lpstr>
      <vt:lpstr>Slide 25</vt:lpstr>
    </vt:vector>
  </TitlesOfParts>
  <Company>Bogor</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ASUHAN KEPERAWATAN KLIEN DENGAN HALUSINASI</dc:title>
  <dc:creator>User</dc:creator>
  <cp:lastModifiedBy>user</cp:lastModifiedBy>
  <cp:revision>24</cp:revision>
  <dcterms:created xsi:type="dcterms:W3CDTF">2004-11-08T21:48:49Z</dcterms:created>
  <dcterms:modified xsi:type="dcterms:W3CDTF">2013-07-19T02:02:56Z</dcterms:modified>
</cp:coreProperties>
</file>