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A99D6-45DE-490E-B9C2-BB3AAD9A7F3F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04DEE-7810-4117-AB3F-C951930BBD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537D0E-9842-4EAB-9DA7-BD2216331D0A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39C7E9-42D8-49C2-9C03-8B00565E4BB6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416DD-D9E7-4A1F-9DCB-C0871C490234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7F870-9A8C-4E1F-806D-3FCBDE930F4C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C822E0-4B99-479F-8805-DC66C4FE3C6C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D0D7F1-83A5-47C9-87C8-80AC8C0F203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8FB74F-79A5-4B6A-A8E3-AE77DA5985B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379EB-0769-4059-986F-055B0E448175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CAFF2-0A60-4043-9306-6D6B6DDE655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F9FA9-932C-41E2-9FB8-EBA8C400E5DF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29913-98A8-408C-87D0-61ECA784B854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F5F4-40EF-4B98-8EC7-B6DC5292CB1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3224-102E-4B88-B950-0BF652B0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F5F4-40EF-4B98-8EC7-B6DC5292CB1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3224-102E-4B88-B950-0BF652B0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F5F4-40EF-4B98-8EC7-B6DC5292CB1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3224-102E-4B88-B950-0BF652B0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5EE8A-B4BA-4C25-B27D-1D82CEBEB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F5F4-40EF-4B98-8EC7-B6DC5292CB1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3224-102E-4B88-B950-0BF652B0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F5F4-40EF-4B98-8EC7-B6DC5292CB1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3224-102E-4B88-B950-0BF652B0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F5F4-40EF-4B98-8EC7-B6DC5292CB1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3224-102E-4B88-B950-0BF652B0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F5F4-40EF-4B98-8EC7-B6DC5292CB1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3224-102E-4B88-B950-0BF652B0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F5F4-40EF-4B98-8EC7-B6DC5292CB1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3224-102E-4B88-B950-0BF652B0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F5F4-40EF-4B98-8EC7-B6DC5292CB1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3224-102E-4B88-B950-0BF652B0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F5F4-40EF-4B98-8EC7-B6DC5292CB1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3224-102E-4B88-B950-0BF652B0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BF5F4-40EF-4B98-8EC7-B6DC5292CB1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3224-102E-4B88-B950-0BF652B0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BF5F4-40EF-4B98-8EC7-B6DC5292CB17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03224-102E-4B88-B950-0BF652B0E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214313" y="785813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2800" b="1">
                <a:cs typeface="Times New Roman" pitchFamily="18" charset="0"/>
              </a:rPr>
              <a:t> </a:t>
            </a:r>
            <a:endParaRPr lang="en-US" sz="2400" b="1">
              <a:solidFill>
                <a:srgbClr val="FF6600"/>
              </a:solidFill>
            </a:endParaRPr>
          </a:p>
        </p:txBody>
      </p:sp>
      <p:pic>
        <p:nvPicPr>
          <p:cNvPr id="4" name="Picture 4" descr="File0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85860"/>
            <a:ext cx="3500462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9" descr="File0003"/>
          <p:cNvPicPr>
            <a:picLocks noChangeAspect="1" noChangeArrowheads="1"/>
          </p:cNvPicPr>
          <p:nvPr/>
        </p:nvPicPr>
        <p:blipFill>
          <a:blip r:embed="rId4" cstate="print"/>
          <a:srcRect l="34224" t="1254" r="16353" b="17798"/>
          <a:stretch>
            <a:fillRect/>
          </a:stretch>
        </p:blipFill>
        <p:spPr bwMode="auto">
          <a:xfrm>
            <a:off x="4786314" y="1357298"/>
            <a:ext cx="3714776" cy="2291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0" descr="000_0062"/>
          <p:cNvPicPr>
            <a:picLocks noChangeAspect="1" noChangeArrowheads="1"/>
          </p:cNvPicPr>
          <p:nvPr/>
        </p:nvPicPr>
        <p:blipFill>
          <a:blip r:embed="rId5" cstate="print"/>
          <a:srcRect l="13457" t="11829" r="12543" b="8601"/>
          <a:stretch>
            <a:fillRect/>
          </a:stretch>
        </p:blipFill>
        <p:spPr bwMode="auto">
          <a:xfrm>
            <a:off x="500034" y="4000504"/>
            <a:ext cx="3714776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1" descr="RIMG01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929066"/>
            <a:ext cx="4000528" cy="2378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71472" y="285728"/>
            <a:ext cx="587217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Holistic </a:t>
            </a:r>
            <a:r>
              <a:rPr lang="id-ID" sz="36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Nursing</a:t>
            </a:r>
            <a:r>
              <a:rPr lang="id-ID" sz="36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Care</a:t>
            </a:r>
            <a:endParaRPr lang="en-US" sz="3600" b="1" kern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382000" cy="4572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sz="3200" smtClean="0"/>
              <a:t>Diagnosa / Masalah Keperawatan……..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82000" cy="3529013"/>
          </a:xfrm>
          <a:solidFill>
            <a:srgbClr val="00B050"/>
          </a:solidFill>
        </p:spPr>
        <p:txBody>
          <a:bodyPr>
            <a:normAutofit fontScale="92500" lnSpcReduction="10000"/>
          </a:bodyPr>
          <a:lstStyle/>
          <a:p>
            <a:r>
              <a:rPr lang="en-US" smtClean="0"/>
              <a:t>Gangguan pola eliminasi: </a:t>
            </a:r>
            <a:r>
              <a:rPr lang="en-US" i="1" smtClean="0"/>
              <a:t>bab / bak</a:t>
            </a:r>
          </a:p>
          <a:p>
            <a:r>
              <a:rPr lang="en-US" smtClean="0"/>
              <a:t>Gangguan hubungan sosial dalam keluarga</a:t>
            </a:r>
          </a:p>
          <a:p>
            <a:r>
              <a:rPr lang="en-US" smtClean="0"/>
              <a:t>Gangguan hubungan seksual</a:t>
            </a:r>
          </a:p>
          <a:p>
            <a:r>
              <a:rPr lang="en-US" smtClean="0"/>
              <a:t>Koping pasien / keluarga yang tidak efektif</a:t>
            </a:r>
          </a:p>
          <a:p>
            <a:r>
              <a:rPr lang="en-US" smtClean="0"/>
              <a:t>Gangguan aktifitas spiritual</a:t>
            </a:r>
          </a:p>
          <a:p>
            <a:r>
              <a:rPr lang="en-US" smtClean="0"/>
              <a:t>Gangguan pelaksanaan fungsi peran dalam keluarga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smtClean="0"/>
              <a:t>Masalah Keperawatan………..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4495800"/>
          </a:xfrm>
          <a:solidFill>
            <a:srgbClr val="00B050"/>
          </a:solidFill>
        </p:spPr>
        <p:txBody>
          <a:bodyPr/>
          <a:lstStyle/>
          <a:p>
            <a:r>
              <a:rPr lang="en-US" sz="2000" smtClean="0"/>
              <a:t>Gangguan gambaran diri</a:t>
            </a:r>
          </a:p>
          <a:p>
            <a:r>
              <a:rPr lang="en-US" sz="2000" smtClean="0"/>
              <a:t>Koping tidak efektif</a:t>
            </a:r>
          </a:p>
          <a:p>
            <a:r>
              <a:rPr lang="en-US" sz="2000" smtClean="0"/>
              <a:t>Gangguan komunikasi</a:t>
            </a:r>
          </a:p>
          <a:p>
            <a:r>
              <a:rPr lang="en-US" sz="2000" smtClean="0"/>
              <a:t>Kurang pengetahuan / informasi</a:t>
            </a:r>
          </a:p>
          <a:p>
            <a:r>
              <a:rPr lang="en-US" sz="2000" smtClean="0"/>
              <a:t>Gangguan pola tidur</a:t>
            </a:r>
          </a:p>
          <a:p>
            <a:r>
              <a:rPr lang="en-US" sz="2000" smtClean="0"/>
              <a:t>Gangguan interaksi sosial</a:t>
            </a:r>
          </a:p>
          <a:p>
            <a:r>
              <a:rPr lang="en-US" sz="2000" smtClean="0"/>
              <a:t>Gangguan aktifitas spiritual</a:t>
            </a:r>
          </a:p>
          <a:p>
            <a:endParaRPr lang="en-US" sz="2000" smtClean="0"/>
          </a:p>
          <a:p>
            <a:endParaRPr lang="en-US" sz="2000" smtClean="0"/>
          </a:p>
        </p:txBody>
      </p:sp>
      <p:pic>
        <p:nvPicPr>
          <p:cNvPr id="34820" name="Picture 4" descr="2005-12-19 0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2286000"/>
            <a:ext cx="4038600" cy="3305175"/>
          </a:xfr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sz="3200" b="1" smtClean="0"/>
              <a:t>Implementasi keperawatan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00125"/>
            <a:ext cx="4113213" cy="5324475"/>
          </a:xfrm>
          <a:solidFill>
            <a:srgbClr val="00B0F0"/>
          </a:solidFill>
        </p:spPr>
        <p:txBody>
          <a:bodyPr/>
          <a:lstStyle/>
          <a:p>
            <a:pPr>
              <a:buFontTx/>
              <a:buNone/>
            </a:pPr>
            <a:r>
              <a:rPr lang="en-US" sz="2800" i="1" u="sng" smtClean="0"/>
              <a:t>Masalah Fisik :</a:t>
            </a:r>
          </a:p>
          <a:p>
            <a:r>
              <a:rPr lang="en-US" b="0" i="1" smtClean="0"/>
              <a:t>Perawatan nyeri </a:t>
            </a:r>
          </a:p>
          <a:p>
            <a:r>
              <a:rPr lang="en-US" b="0" i="1" smtClean="0"/>
              <a:t>Perawatan intake yang kurang</a:t>
            </a:r>
          </a:p>
          <a:p>
            <a:r>
              <a:rPr lang="en-US" b="0" i="1" smtClean="0"/>
              <a:t>Perawatan luka kanker / luka dekubitus</a:t>
            </a:r>
          </a:p>
          <a:p>
            <a:r>
              <a:rPr lang="en-US" b="0" i="1" smtClean="0"/>
              <a:t>Perawatan kateter urin</a:t>
            </a:r>
          </a:p>
          <a:p>
            <a:r>
              <a:rPr lang="en-US" b="0" i="1" smtClean="0"/>
              <a:t>Perawatan konstipasi</a:t>
            </a:r>
          </a:p>
          <a:p>
            <a:r>
              <a:rPr lang="en-US" b="0" i="1" smtClean="0"/>
              <a:t>Perawatan gangguan gambaran diri</a:t>
            </a:r>
          </a:p>
          <a:p>
            <a:endParaRPr lang="en-US" b="0" i="1" smtClean="0"/>
          </a:p>
          <a:p>
            <a:endParaRPr lang="en-US" sz="2000" smtClean="0"/>
          </a:p>
        </p:txBody>
      </p:sp>
      <p:pic>
        <p:nvPicPr>
          <p:cNvPr id="35844" name="Picture 4" descr="File00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83150" y="1395413"/>
            <a:ext cx="3879850" cy="4835525"/>
          </a:xfrm>
          <a:noFill/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81000"/>
            <a:ext cx="8477250" cy="690563"/>
          </a:xfrm>
          <a:solidFill>
            <a:srgbClr val="FFFF99"/>
          </a:solidFill>
        </p:spPr>
        <p:txBody>
          <a:bodyPr/>
          <a:lstStyle/>
          <a:p>
            <a:r>
              <a:rPr lang="en-US" sz="3200" b="1" smtClean="0"/>
              <a:t>Karakteristik Perawat Paliatif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1438"/>
            <a:ext cx="4321175" cy="4551362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en-US" sz="1800" dirty="0" err="1" smtClean="0"/>
              <a:t>Mampu</a:t>
            </a:r>
            <a:r>
              <a:rPr lang="en-US" sz="1800" dirty="0" smtClean="0"/>
              <a:t> </a:t>
            </a:r>
            <a:r>
              <a:rPr lang="en-US" sz="1800" dirty="0" err="1" smtClean="0"/>
              <a:t>berkomunikasi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baik</a:t>
            </a:r>
            <a:endParaRPr lang="id-ID" sz="1800" dirty="0" smtClean="0"/>
          </a:p>
          <a:p>
            <a:pPr marL="361950" indent="-361950">
              <a:defRPr/>
            </a:pPr>
            <a:r>
              <a:rPr lang="en-US" sz="1800" dirty="0" err="1" smtClean="0"/>
              <a:t>Jujur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bekerja</a:t>
            </a:r>
            <a:r>
              <a:rPr lang="en-US" sz="1800" dirty="0" smtClean="0"/>
              <a:t> dg </a:t>
            </a:r>
            <a:r>
              <a:rPr lang="en-US" sz="1800" dirty="0" err="1" smtClean="0"/>
              <a:t>penuh</a:t>
            </a:r>
            <a:r>
              <a:rPr lang="en-US" sz="1800" dirty="0" smtClean="0"/>
              <a:t> </a:t>
            </a:r>
            <a:r>
              <a:rPr lang="en-US" sz="1800" dirty="0" err="1" smtClean="0"/>
              <a:t>dedikasi</a:t>
            </a:r>
            <a:endParaRPr lang="id-ID" sz="1800" dirty="0" smtClean="0"/>
          </a:p>
          <a:p>
            <a:pPr marL="276225" indent="-276225">
              <a:defRPr/>
            </a:pPr>
            <a:r>
              <a:rPr lang="en-US" sz="1800" dirty="0" err="1" smtClean="0"/>
              <a:t>Mempunyai</a:t>
            </a:r>
            <a:r>
              <a:rPr lang="en-US" sz="1800" dirty="0" smtClean="0"/>
              <a:t> </a:t>
            </a:r>
            <a:r>
              <a:rPr lang="en-US" sz="1800" dirty="0" err="1" smtClean="0"/>
              <a:t>kompetensi</a:t>
            </a:r>
            <a:r>
              <a:rPr lang="en-US" sz="1800" dirty="0" smtClean="0"/>
              <a:t> </a:t>
            </a:r>
            <a:r>
              <a:rPr lang="en-US" sz="1800" dirty="0" err="1" smtClean="0"/>
              <a:t>profesional</a:t>
            </a:r>
            <a:endParaRPr lang="en-US" sz="1800" dirty="0" smtClean="0"/>
          </a:p>
          <a:p>
            <a:pPr>
              <a:defRPr/>
            </a:pPr>
            <a:r>
              <a:rPr lang="en-US" sz="2000" dirty="0" err="1" smtClean="0"/>
              <a:t>Memiliki</a:t>
            </a:r>
            <a:r>
              <a:rPr lang="en-US" sz="2000" dirty="0" smtClean="0"/>
              <a:t> rasa </a:t>
            </a:r>
            <a:r>
              <a:rPr lang="en-US" sz="2000" dirty="0" err="1" smtClean="0"/>
              <a:t>peduli</a:t>
            </a:r>
            <a:r>
              <a:rPr lang="en-US" sz="2000" dirty="0" smtClean="0"/>
              <a:t> (</a:t>
            </a:r>
            <a:r>
              <a:rPr lang="en-US" sz="2000" dirty="0" err="1" smtClean="0"/>
              <a:t>emphaty</a:t>
            </a:r>
            <a:r>
              <a:rPr lang="en-US" sz="2000" dirty="0" smtClean="0"/>
              <a:t>) / </a:t>
            </a:r>
            <a:r>
              <a:rPr lang="en-US" sz="2000" dirty="0" err="1" smtClean="0"/>
              <a:t>kasih</a:t>
            </a:r>
            <a:r>
              <a:rPr lang="en-US" sz="2000" dirty="0" smtClean="0"/>
              <a:t> </a:t>
            </a:r>
            <a:r>
              <a:rPr lang="en-US" sz="2000" dirty="0" err="1" smtClean="0"/>
              <a:t>sayang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tinggi</a:t>
            </a: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Mencintai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pekerjaannya</a:t>
            </a: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Berfikir</a:t>
            </a:r>
            <a:r>
              <a:rPr lang="en-US" sz="2000" dirty="0" smtClean="0"/>
              <a:t> </a:t>
            </a:r>
            <a:r>
              <a:rPr lang="en-US" sz="2000" dirty="0" err="1" smtClean="0"/>
              <a:t>positif</a:t>
            </a:r>
            <a:endParaRPr lang="en-US" sz="2000" dirty="0" smtClean="0"/>
          </a:p>
          <a:p>
            <a:pPr>
              <a:defRPr/>
            </a:pP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tim</a:t>
            </a:r>
            <a:endParaRPr lang="en-US" sz="2000" dirty="0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68413"/>
            <a:ext cx="4114800" cy="4752975"/>
          </a:xfrm>
          <a:ln>
            <a:solidFill>
              <a:srgbClr val="FFFF00"/>
            </a:solidFill>
          </a:ln>
        </p:spPr>
        <p:txBody>
          <a:bodyPr/>
          <a:lstStyle/>
          <a:p>
            <a:endParaRPr lang="id-ID" sz="2000" smtClean="0"/>
          </a:p>
        </p:txBody>
      </p:sp>
      <p:pic>
        <p:nvPicPr>
          <p:cNvPr id="25605" name="Picture 5" descr="RIMG01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484313"/>
            <a:ext cx="36782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DSCN0373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5148263" y="3500438"/>
            <a:ext cx="3398837" cy="20161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357188"/>
            <a:ext cx="8382000" cy="4572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smtClean="0"/>
              <a:t>Asuhan Keperawatan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631112" cy="4440238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200" b="0" smtClean="0"/>
              <a:t>Pengkajian :</a:t>
            </a:r>
          </a:p>
          <a:p>
            <a:pPr>
              <a:lnSpc>
                <a:spcPct val="90000"/>
              </a:lnSpc>
            </a:pPr>
            <a:r>
              <a:rPr lang="en-US" sz="2800" u="sng" smtClean="0"/>
              <a:t>Terhadap pasien: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seluruh aspek biopsikhososiospiritual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u="sng" smtClean="0"/>
              <a:t>Terhadap care giver</a:t>
            </a:r>
            <a:r>
              <a:rPr lang="en-US" sz="2800" smtClean="0"/>
              <a:t> 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    siapa, umur, tempat tinggal, tingkat pendidikan, memahami kondisi penyakit pasien, no telpon yang harus dihubungi,  Care giver pengganti, dll.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Pengkajian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28775"/>
            <a:ext cx="4113213" cy="3887788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US" smtClean="0"/>
              <a:t>Profil pasien </a:t>
            </a:r>
          </a:p>
          <a:p>
            <a:r>
              <a:rPr lang="en-US" smtClean="0"/>
              <a:t>Riwayat penyakit</a:t>
            </a:r>
          </a:p>
          <a:p>
            <a:r>
              <a:rPr lang="en-US" smtClean="0"/>
              <a:t>Riwayat perawatan / pengobatan</a:t>
            </a:r>
          </a:p>
          <a:p>
            <a:r>
              <a:rPr lang="en-US" smtClean="0"/>
              <a:t>Riwayat kesehatan</a:t>
            </a:r>
          </a:p>
          <a:p>
            <a:r>
              <a:rPr lang="en-US" smtClean="0"/>
              <a:t>Riwayat Keluarga</a:t>
            </a:r>
          </a:p>
          <a:p>
            <a:r>
              <a:rPr lang="en-US" smtClean="0"/>
              <a:t>Keluhan / masalah saat ini </a:t>
            </a:r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</p:txBody>
      </p:sp>
      <p:pic>
        <p:nvPicPr>
          <p:cNvPr id="27652" name="Picture 4" descr="rita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700213"/>
            <a:ext cx="4038600" cy="3776662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3200" b="1" smtClean="0"/>
              <a:t>Pengkajian</a:t>
            </a:r>
            <a:r>
              <a:rPr lang="en-US" sz="3200" b="1" i="1" smtClean="0"/>
              <a:t> …….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6597650" cy="45720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b="0" i="1" smtClean="0"/>
              <a:t>Pengkajian psikhososiospiritual 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="0" i="1" smtClean="0"/>
          </a:p>
          <a:p>
            <a:pPr>
              <a:lnSpc>
                <a:spcPct val="80000"/>
              </a:lnSpc>
            </a:pPr>
            <a:r>
              <a:rPr lang="en-US" smtClean="0"/>
              <a:t>Kemampuan fungsi sosial</a:t>
            </a:r>
          </a:p>
          <a:p>
            <a:pPr>
              <a:lnSpc>
                <a:spcPct val="80000"/>
              </a:lnSpc>
            </a:pPr>
            <a:r>
              <a:rPr lang="en-US" smtClean="0"/>
              <a:t>Kondisi mental / emosional</a:t>
            </a:r>
          </a:p>
          <a:p>
            <a:pPr>
              <a:lnSpc>
                <a:spcPct val="80000"/>
              </a:lnSpc>
            </a:pPr>
            <a:r>
              <a:rPr lang="en-US" smtClean="0"/>
              <a:t>Hubungan interpersonal</a:t>
            </a:r>
          </a:p>
          <a:p>
            <a:pPr>
              <a:lnSpc>
                <a:spcPct val="80000"/>
              </a:lnSpc>
            </a:pPr>
            <a:r>
              <a:rPr lang="en-US" smtClean="0"/>
              <a:t>Kegiatan yang dilakukan</a:t>
            </a:r>
          </a:p>
          <a:p>
            <a:pPr>
              <a:lnSpc>
                <a:spcPct val="80000"/>
              </a:lnSpc>
            </a:pPr>
            <a:r>
              <a:rPr lang="en-US" smtClean="0"/>
              <a:t>Konflik dalam keluarga</a:t>
            </a:r>
          </a:p>
          <a:p>
            <a:pPr>
              <a:lnSpc>
                <a:spcPct val="80000"/>
              </a:lnSpc>
            </a:pPr>
            <a:r>
              <a:rPr lang="en-US" smtClean="0"/>
              <a:t>Peran sistem budaya, spiritual &amp; aspek religius</a:t>
            </a:r>
          </a:p>
          <a:p>
            <a:pPr>
              <a:lnSpc>
                <a:spcPct val="80000"/>
              </a:lnSpc>
            </a:pPr>
            <a:r>
              <a:rPr lang="en-US" smtClean="0"/>
              <a:t>Sumber keuangan </a:t>
            </a:r>
          </a:p>
          <a:p>
            <a:pPr>
              <a:lnSpc>
                <a:spcPct val="80000"/>
              </a:lnSpc>
            </a:pPr>
            <a:endParaRPr lang="en-US" sz="2000" b="0" i="1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400" b="1" smtClean="0"/>
              <a:t>PENGKAJIAN</a:t>
            </a:r>
            <a:br>
              <a:rPr lang="en-US" sz="2400" b="1" smtClean="0"/>
            </a:br>
            <a:r>
              <a:rPr lang="en-US" sz="2400" b="1" smtClean="0"/>
              <a:t>PSIKOSOSIOSPIRITUAL……..</a:t>
            </a:r>
            <a:br>
              <a:rPr lang="en-US" sz="2400" b="1" smtClean="0"/>
            </a:br>
            <a:endParaRPr lang="en-US" sz="2400" b="1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endParaRPr lang="en-US" sz="1800" b="0" smtClean="0"/>
          </a:p>
          <a:p>
            <a:r>
              <a:rPr lang="en-US" smtClean="0"/>
              <a:t>Status / kondisi ps. saat ini </a:t>
            </a:r>
          </a:p>
          <a:p>
            <a:r>
              <a:rPr lang="en-US" smtClean="0"/>
              <a:t>Suasana hati / Emosi</a:t>
            </a:r>
          </a:p>
          <a:p>
            <a:r>
              <a:rPr lang="en-US" smtClean="0"/>
              <a:t>Komunikasi </a:t>
            </a:r>
          </a:p>
          <a:p>
            <a:r>
              <a:rPr lang="en-US" smtClean="0"/>
              <a:t>Kepribadian/personality</a:t>
            </a:r>
          </a:p>
          <a:p>
            <a:r>
              <a:rPr lang="en-US" smtClean="0"/>
              <a:t>Adat istiadat /pembuat keputusan </a:t>
            </a:r>
          </a:p>
          <a:p>
            <a:r>
              <a:rPr lang="en-US" smtClean="0"/>
              <a:t>Masalah seksual dalam keluarga</a:t>
            </a:r>
          </a:p>
          <a:p>
            <a:r>
              <a:rPr lang="en-US" smtClean="0"/>
              <a:t>Dukungan keluarga / masyarakat</a:t>
            </a:r>
          </a:p>
          <a:p>
            <a:r>
              <a:rPr lang="en-US" smtClean="0"/>
              <a:t>Riwayat gangguan mental</a:t>
            </a:r>
          </a:p>
          <a:p>
            <a:r>
              <a:rPr lang="en-US" smtClean="0"/>
              <a:t>Perubahan dalam kehidupan</a:t>
            </a:r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3200" b="1" smtClean="0"/>
              <a:t>Pengkajian……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4958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i="1" smtClean="0"/>
              <a:t>Pengkajian hasil pemeriksaan penunjang :</a:t>
            </a:r>
          </a:p>
          <a:p>
            <a:pPr>
              <a:buFontTx/>
              <a:buNone/>
            </a:pPr>
            <a:endParaRPr lang="en-US" b="0" i="1" smtClean="0"/>
          </a:p>
          <a:p>
            <a:r>
              <a:rPr lang="en-US" smtClean="0"/>
              <a:t>Hasil pemeriksaan Laboratorium</a:t>
            </a:r>
          </a:p>
          <a:p>
            <a:r>
              <a:rPr lang="en-US" smtClean="0"/>
              <a:t>Hasil pemeriksaan Radiologi</a:t>
            </a:r>
          </a:p>
          <a:p>
            <a:r>
              <a:rPr lang="en-US" smtClean="0"/>
              <a:t>Hasil pemeriksaan Prosedur Diagnostik</a:t>
            </a:r>
          </a:p>
          <a:p>
            <a:r>
              <a:rPr lang="en-US" smtClean="0"/>
              <a:t>Hasil pemeriksaan Patologi Anatomi</a:t>
            </a:r>
          </a:p>
          <a:p>
            <a:endParaRPr lang="en-US" smtClean="0"/>
          </a:p>
          <a:p>
            <a:pPr>
              <a:buFontTx/>
              <a:buNone/>
            </a:pPr>
            <a:r>
              <a:rPr lang="en-US" u="sng" smtClean="0"/>
              <a:t>Pengkajian Inform Consent</a:t>
            </a:r>
          </a:p>
          <a:p>
            <a:pPr>
              <a:buFontTx/>
              <a:buNone/>
            </a:pPr>
            <a:endParaRPr lang="en-US" u="sng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200" b="1" smtClean="0"/>
              <a:t>Pengkajian  fisik.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3686175" cy="5272088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0" i="1" smtClean="0">
                <a:sym typeface="Wingdings" pitchFamily="2" charset="2"/>
              </a:rPr>
              <a:t></a:t>
            </a:r>
            <a:r>
              <a:rPr lang="en-US" smtClean="0"/>
              <a:t>Kondisi fisik pasien secara keseluruhan</a:t>
            </a:r>
            <a:r>
              <a:rPr lang="id-ID" smtClean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Char char="à"/>
            </a:pPr>
            <a:r>
              <a:rPr lang="en-US" smtClean="0"/>
              <a:t>akibat dari penyakit primer, </a:t>
            </a:r>
            <a:endParaRPr lang="id-ID" smtClean="0"/>
          </a:p>
          <a:p>
            <a:pPr>
              <a:lnSpc>
                <a:spcPct val="90000"/>
              </a:lnSpc>
              <a:buFont typeface="Wingdings" pitchFamily="2" charset="2"/>
              <a:buChar char="à"/>
            </a:pPr>
            <a:r>
              <a:rPr lang="en-US" smtClean="0"/>
              <a:t>akibat komplikasi yang timbul </a:t>
            </a:r>
            <a:endParaRPr lang="id-ID" smtClean="0"/>
          </a:p>
          <a:p>
            <a:pPr>
              <a:lnSpc>
                <a:spcPct val="90000"/>
              </a:lnSpc>
              <a:buFont typeface="Wingdings" pitchFamily="2" charset="2"/>
              <a:buChar char="à"/>
            </a:pPr>
            <a:r>
              <a:rPr lang="en-US" smtClean="0"/>
              <a:t>akibat dari efek samping terapi</a:t>
            </a:r>
            <a:endParaRPr lang="id-ID" smtClean="0"/>
          </a:p>
          <a:p>
            <a:pPr>
              <a:lnSpc>
                <a:spcPct val="90000"/>
              </a:lnSpc>
              <a:buFont typeface="Wingdings" pitchFamily="2" charset="2"/>
              <a:buChar char="à"/>
            </a:pPr>
            <a:r>
              <a:rPr lang="id-ID" smtClean="0"/>
              <a:t>akibat</a:t>
            </a:r>
            <a:r>
              <a:rPr lang="en-US" smtClean="0"/>
              <a:t> prosedur tindakan</a:t>
            </a:r>
            <a:endParaRPr lang="id-ID" smtClean="0"/>
          </a:p>
          <a:p>
            <a:pPr>
              <a:lnSpc>
                <a:spcPct val="90000"/>
              </a:lnSpc>
              <a:buFont typeface="Wingdings" pitchFamily="2" charset="2"/>
              <a:buChar char="à"/>
            </a:pPr>
            <a:r>
              <a:rPr lang="en-US" smtClean="0"/>
              <a:t> akibat dari pemeriksaan lain yang dilakukan.</a:t>
            </a:r>
          </a:p>
          <a:p>
            <a:pPr>
              <a:lnSpc>
                <a:spcPct val="90000"/>
              </a:lnSpc>
            </a:pPr>
            <a:r>
              <a:rPr lang="en-US" smtClean="0">
                <a:sym typeface="Wingdings" pitchFamily="2" charset="2"/>
              </a:rPr>
              <a:t>head to toe</a:t>
            </a:r>
            <a:endParaRPr lang="en-US" smtClean="0"/>
          </a:p>
        </p:txBody>
      </p:sp>
      <p:pic>
        <p:nvPicPr>
          <p:cNvPr id="31748" name="Picture 4" descr="rita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371600"/>
            <a:ext cx="4038600" cy="4495800"/>
          </a:xfrm>
          <a:noFill/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sz="3200" b="1" smtClean="0"/>
              <a:t>Diagnosa / Masalah Keperawatan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636963"/>
          </a:xfrm>
          <a:solidFill>
            <a:srgbClr val="00B050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Gangguan rasa nyaman ; </a:t>
            </a:r>
            <a:r>
              <a:rPr lang="en-US" i="1" smtClean="0"/>
              <a:t>nyeri </a:t>
            </a:r>
          </a:p>
          <a:p>
            <a:pPr>
              <a:lnSpc>
                <a:spcPct val="90000"/>
              </a:lnSpc>
            </a:pPr>
            <a:r>
              <a:rPr lang="en-US" smtClean="0"/>
              <a:t>Gangguan nutrisi : </a:t>
            </a:r>
            <a:r>
              <a:rPr lang="en-US" i="1" smtClean="0"/>
              <a:t>kurang dari kebutuhan</a:t>
            </a:r>
          </a:p>
          <a:p>
            <a:pPr>
              <a:lnSpc>
                <a:spcPct val="90000"/>
              </a:lnSpc>
            </a:pPr>
            <a:r>
              <a:rPr lang="en-US" smtClean="0"/>
              <a:t>Gangguan keseimbangan cairan dan elektrolit</a:t>
            </a:r>
          </a:p>
          <a:p>
            <a:pPr>
              <a:lnSpc>
                <a:spcPct val="90000"/>
              </a:lnSpc>
            </a:pPr>
            <a:r>
              <a:rPr lang="en-US" smtClean="0"/>
              <a:t>Gangguan integritas kulit : </a:t>
            </a:r>
            <a:r>
              <a:rPr lang="en-US" i="1" smtClean="0"/>
              <a:t>luka dekubitus</a:t>
            </a:r>
          </a:p>
          <a:p>
            <a:pPr>
              <a:lnSpc>
                <a:spcPct val="90000"/>
              </a:lnSpc>
            </a:pPr>
            <a:r>
              <a:rPr lang="en-US" smtClean="0"/>
              <a:t>Gangguan body image : </a:t>
            </a:r>
            <a:r>
              <a:rPr lang="en-US" i="1" smtClean="0"/>
              <a:t>(rambut rontok,  luka kanker bau dll)</a:t>
            </a:r>
          </a:p>
          <a:p>
            <a:pPr>
              <a:lnSpc>
                <a:spcPct val="90000"/>
              </a:lnSpc>
            </a:pPr>
            <a:r>
              <a:rPr lang="en-US" smtClean="0"/>
              <a:t>Resiko infeksi akibat </a:t>
            </a:r>
            <a:r>
              <a:rPr lang="en-US" i="1" smtClean="0"/>
              <a:t>pemasangan alat invasive.</a:t>
            </a:r>
          </a:p>
          <a:p>
            <a:pPr>
              <a:lnSpc>
                <a:spcPct val="90000"/>
              </a:lnSpc>
            </a:pPr>
            <a:endParaRPr lang="en-US" i="1" smtClean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On-screen Show (4:3)</PresentationFormat>
  <Paragraphs>105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Karakteristik Perawat Paliatif</vt:lpstr>
      <vt:lpstr>Asuhan Keperawatan</vt:lpstr>
      <vt:lpstr>Pengkajian</vt:lpstr>
      <vt:lpstr>Pengkajian …….</vt:lpstr>
      <vt:lpstr>PENGKAJIAN PSIKOSOSIOSPIRITUAL…….. </vt:lpstr>
      <vt:lpstr>Pengkajian……</vt:lpstr>
      <vt:lpstr>Pengkajian  fisik.</vt:lpstr>
      <vt:lpstr>Diagnosa / Masalah Keperawatan</vt:lpstr>
      <vt:lpstr>Diagnosa / Masalah Keperawatan……..</vt:lpstr>
      <vt:lpstr>Masalah Keperawatan………..</vt:lpstr>
      <vt:lpstr>Implementasi keperawatan</vt:lpstr>
    </vt:vector>
  </TitlesOfParts>
  <Company>UNIVERSITAS INDONUSA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Cut S Pompey</dc:creator>
  <cp:lastModifiedBy>univ_indonusa</cp:lastModifiedBy>
  <cp:revision>1</cp:revision>
  <dcterms:created xsi:type="dcterms:W3CDTF">2010-11-04T02:15:35Z</dcterms:created>
  <dcterms:modified xsi:type="dcterms:W3CDTF">2015-11-10T06:27:39Z</dcterms:modified>
</cp:coreProperties>
</file>