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6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13: Causative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Complete the sentences with the words in parentheses.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1. The doctor made the patient (stay).... Stay in bed.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2. Mrs. Crane had her house (paint) painted.....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3. The teacher had the class (write) ......a 2000-word research paper.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4. I made my son (wash) ......the windows before he could go outside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to play.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5. Kostas got some kids in the neighborhood (clean)...... out his garage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EXERCISE 24. Error analysis: gerunds, infinitives, causatives. (Chapters 14 and 15)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Correct the errors.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1. My parents made me to promise to write them once a week.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2. I don't mind to have a roommate.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3. Most students want return home as soon as possible.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4. When I went to shopping last Saturday, I saw a man to drive his car onto the sidewalk.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5. I asked my roommate to let me to use his shoe polish.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Students are able to Identify and construct a sentence by using causative form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Causative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>
                <a:sym typeface="+mn-ea"/>
              </a:rPr>
              <a:t>is a form in English sentence that indicates someone to do something.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sym typeface="+mn-ea"/>
              </a:rPr>
              <a:t>Using Causative Verb: Have, Make, Get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>
          <a:xfrm>
            <a:off x="457200" y="1295400"/>
            <a:ext cx="8229600" cy="4958080"/>
          </a:xfrm>
        </p:spPr>
        <p:txBody>
          <a:bodyPr/>
          <a:p>
            <a:pPr marL="0" indent="0">
              <a:buNone/>
            </a:pPr>
            <a:r>
              <a:rPr lang="id-ID" altLang="en-US"/>
              <a:t>(a) I made my brother carry my suitcase.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(b) I had my brother carry my suitcase.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(c) I got my brother to carry my suitcase.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FORMS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X makesY do something. (simple form)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X has Y do something. (simple form)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X gets Y to do something. (infinitive)        </a:t>
            </a:r>
            <a:endParaRPr lang="id-ID" alt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Explanation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805" y="1504315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Make, have, and get can be used to express the idea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that "X" causes "Y" to do something. When they are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used as causative verbs, their meanings are similar but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not identical. In (a): My brother had no choice. I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insisted that he carry my suitcase. In (b): My brother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carried my suitcase because I asked him to. In (c): I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managed to persuade my brother to carry my suitcase.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 algn="ctr">
              <a:spcBef>
                <a:spcPct val="50000"/>
              </a:spcBef>
            </a:pPr>
            <a:r>
              <a:rPr lang="id-ID" sz="2600" dirty="0"/>
              <a:t>Causative Make </a:t>
            </a:r>
            <a:endParaRPr lang="id-ID" sz="2600" dirty="0"/>
          </a:p>
        </p:txBody>
      </p:sp>
      <p:sp>
        <p:nvSpPr>
          <p:cNvPr id="4" name="Content Placeholder 3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id-ID" altLang="en-US" sz="2400"/>
              <a:t>CAUSATIVE MAKE</a:t>
            </a:r>
            <a:endParaRPr lang="id-ID" altLang="en-US" sz="2400"/>
          </a:p>
          <a:p>
            <a:pPr marL="0" indent="0">
              <a:buNone/>
            </a:pPr>
            <a:r>
              <a:rPr lang="id-ID" altLang="en-US" sz="2400"/>
              <a:t>(d) Mrs. Lee made her son clean his room.</a:t>
            </a:r>
            <a:endParaRPr lang="id-ID" altLang="en-US" sz="2400"/>
          </a:p>
          <a:p>
            <a:pPr marL="0" indent="0">
              <a:buNone/>
            </a:pPr>
            <a:r>
              <a:rPr lang="id-ID" altLang="en-US" sz="2400"/>
              <a:t>(e) Sad movies make me cry.</a:t>
            </a:r>
            <a:endParaRPr lang="id-ID" altLang="en-US" sz="2400"/>
          </a:p>
          <a:p>
            <a:pPr marL="0" indent="0">
              <a:buNone/>
            </a:pPr>
            <a:r>
              <a:rPr lang="id-ID" altLang="en-US" sz="2400"/>
              <a:t>Causative make is followed by the simple form of a</a:t>
            </a:r>
            <a:endParaRPr lang="id-ID" altLang="en-US" sz="2400"/>
          </a:p>
          <a:p>
            <a:pPr marL="0" indent="0">
              <a:buNone/>
            </a:pPr>
            <a:r>
              <a:rPr lang="id-ID" altLang="en-US" sz="2400"/>
              <a:t>verb, not an infinitive. (INCORRECT: She made him to</a:t>
            </a:r>
            <a:endParaRPr lang="id-ID" altLang="en-US" sz="2400"/>
          </a:p>
          <a:p>
            <a:pPr marL="0" indent="0">
              <a:buNone/>
            </a:pPr>
            <a:r>
              <a:rPr lang="id-ID" altLang="en-US" sz="2400"/>
              <a:t>clean his room.) Make gives the idea that "X" forces</a:t>
            </a:r>
            <a:endParaRPr lang="id-ID" altLang="en-US" sz="2400"/>
          </a:p>
          <a:p>
            <a:pPr marL="0" indent="0">
              <a:buNone/>
            </a:pPr>
            <a:r>
              <a:rPr lang="id-ID" altLang="en-US" sz="2400"/>
              <a:t>"Y" to do something. In (d): Mrs. Lee's son had no</a:t>
            </a:r>
            <a:endParaRPr lang="id-ID" altLang="en-US" sz="2400"/>
          </a:p>
          <a:p>
            <a:pPr marL="0" indent="0">
              <a:buNone/>
            </a:pPr>
            <a:r>
              <a:rPr lang="id-ID" altLang="en-US" sz="2400"/>
              <a:t>choice.</a:t>
            </a:r>
            <a:endParaRPr lang="id-ID" altLang="en-US" sz="240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495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Causative Have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533400" y="1249680"/>
            <a:ext cx="8153400" cy="4857115"/>
          </a:xfrm>
        </p:spPr>
        <p:txBody>
          <a:bodyPr vert="horz" wrap="square" lIns="91440" tIns="45720" rIns="91440" bIns="45720" anchor="t"/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CAUSATIVE HAVE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(f) I had the plumber repair the leak.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(g) Jane had the waiter bring her some tea.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Causative have is followed by the simple form of a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verb, not an infinitive. (INCORRECT: I had him to repair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the leak.) Have gives the idea that "X" requests "Y"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to do something. In (f):The plumber repaired the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leak because I asked him to.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Causative Get 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2400"/>
              <a:t>CAUSATIVE GET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(h) The students got the teacher to dismiss class early.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(i) Jack got his friends to play soccer with him after school.</a:t>
            </a: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Causative get is followed by an infinitive. Get gives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the idea that "X" persuades "Y" to do something. In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(h): The students managed to persuade the teacher to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let them leave early.</a:t>
            </a:r>
            <a:endParaRPr lang="en-US" sz="240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PASSIVE CAUSATIVES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PASSIVE CAUSATIVES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( j ) I had my watch repaired (by someone).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(k) I got my watch repaired (by someone).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The past participle is used after have and get to give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a passive meaning. In this case, there is usually little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or no difference in meaning between have and get.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In ( j ) and (k): I caused my watch to be repaired by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someone.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3587</Words>
  <Application>WPS Presentation</Application>
  <PresentationFormat>On-screen Show (4:3)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Segoe Print</vt:lpstr>
      <vt:lpstr>Office Theme</vt:lpstr>
      <vt:lpstr>PowerPoint 演示文稿</vt:lpstr>
      <vt:lpstr>Learning Objective</vt:lpstr>
      <vt:lpstr>Reported speech: verb forms in noun clauses</vt:lpstr>
      <vt:lpstr>Continued</vt:lpstr>
      <vt:lpstr>Exercises</vt:lpstr>
      <vt:lpstr>Reported speech </vt:lpstr>
      <vt:lpstr>Exercises</vt:lpstr>
      <vt:lpstr>Error analysis: noun clauses  </vt:lpstr>
      <vt:lpstr>Using the Subjunctive in Noun Clauses </vt:lpstr>
      <vt:lpstr>COMMON VERBS AND EXPRESSIONS FOLLOWED BY THE SUBJUNCTIVE IN A NOUN CLAUSE</vt:lpstr>
      <vt:lpstr> Exercises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331</cp:revision>
  <dcterms:created xsi:type="dcterms:W3CDTF">2010-08-24T06:47:00Z</dcterms:created>
  <dcterms:modified xsi:type="dcterms:W3CDTF">2017-10-21T13:40:37Z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1033-10.2.0.5971</vt:lpwstr>
  </property>
</Properties>
</file>