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6" r:id="rId3"/>
    <p:sldId id="365" r:id="rId5"/>
    <p:sldId id="380" r:id="rId6"/>
    <p:sldId id="378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6" r:id="rId1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/>
    <p:restoredTop sz="93189"/>
  </p:normalViewPr>
  <p:slideViewPr>
    <p:cSldViewPr showGuides="1">
      <p:cViewPr>
        <p:scale>
          <a:sx n="70" d="100"/>
          <a:sy n="70" d="100"/>
        </p:scale>
        <p:origin x="-1410" y="444"/>
      </p:cViewPr>
      <p:guideLst>
        <p:guide orient="horz" pos="2029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2" descr="C:\Users\arsil\Desktop\Smartcreative.jpg"/>
          <p:cNvPicPr>
            <a:picLocks noChangeAspect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TextBox 1"/>
          <p:cNvSpPr txBox="1"/>
          <p:nvPr/>
        </p:nvSpPr>
        <p:spPr>
          <a:xfrm>
            <a:off x="3200400" y="3725863"/>
            <a:ext cx="56388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BASIC GRAMMAR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WEEK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15: Conditional If (Continued)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NURYANSYAH ADIJAYA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M.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Pd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PENDIDIKAN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BAHASA INGGRIS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FKIP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Exercises</a:t>
            </a:r>
            <a:endParaRPr lang="id-ID" sz="32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3. I will fix your bicycle if I (have) a screwdriver of the proper size.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4. I would fix your bicycle if I (have) a screwdriver of the proper size.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5. Sally always answers the phone if she (be) in her office.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6. Sally would answer the phone if she (be) in her office right now.</a:t>
            </a: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Exercises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7. I (be, not) a student in this class if English (be)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my native language.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8. Most people know that oil floats on water. If you pour oil on water, it float)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9. If there (be) no oxygen on earth, life as we know it (exist, not)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My evening newspaper has been late every day this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on time today, I'm going to cancel my subscription.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>
              <a:buNone/>
            </a:pP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Azar. B.S. (2012).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Understanding and Using English 	Grammar, Third Edition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New York: Pearson Education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1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2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Swan, Michael and Catherine. W. (2011).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Oxford English 	Grammar Course: Intermediate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UK:OUP.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Ward, Cristopher. (2003). Have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Teachers Ever Changed Their 	Attitude to Grammar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Singapore: SEAMEO Regional 	Language Center.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Learning Objective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800" dirty="0"/>
              <a:t>Students are able to identify and change the types of conditional if forms to real condition or opposite</a:t>
            </a:r>
            <a:endParaRPr lang="id-ID" sz="2800" dirty="0"/>
          </a:p>
          <a:p>
            <a:pPr marL="0" indent="0">
              <a:buNone/>
            </a:pP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Conditional If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800" dirty="0">
                <a:sym typeface="+mn-ea"/>
              </a:rPr>
              <a:t>Is form of English that indicates something happens/happened depends on other things 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397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000" dirty="0">
                <a:sym typeface="+mn-ea"/>
              </a:rPr>
              <a:t>Exercises</a:t>
            </a:r>
            <a:endParaRPr lang="id-ID" sz="3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Content Placeholder 1"/>
          <p:cNvSpPr/>
          <p:nvPr>
            <p:ph idx="1"/>
          </p:nvPr>
        </p:nvSpPr>
        <p:spPr>
          <a:xfrm>
            <a:off x="457200" y="1146175"/>
            <a:ext cx="8229600" cy="4958080"/>
          </a:xfrm>
        </p:spPr>
        <p:txBody>
          <a:bodyPr/>
          <a:p>
            <a:pPr marL="0" indent="0">
              <a:buNone/>
            </a:pPr>
            <a:r>
              <a:rPr lang="id-ID" altLang="en-US" sz="1800"/>
              <a:t>Directions: Complete the sentences with the verbs in parentheses.</a:t>
            </a:r>
            <a:endParaRPr lang="id-ID" altLang="en-US" sz="1800"/>
          </a:p>
          <a:p>
            <a:pPr marL="0" indent="0">
              <a:buNone/>
            </a:pPr>
            <a:r>
              <a:rPr lang="id-ID" altLang="en-US" sz="1800"/>
              <a:t>Untrue in the past</a:t>
            </a:r>
            <a:endParaRPr lang="id-ID" altLang="en-US" sz="1800"/>
          </a:p>
          <a:p>
            <a:pPr marL="0" indent="0">
              <a:buNone/>
            </a:pPr>
            <a:r>
              <a:rPr lang="id-ID" altLang="en-US" sz="1800"/>
              <a:t>1. SITUATION: I usually write my parents a letter every week. That is a true fact. In other words:</a:t>
            </a:r>
            <a:endParaRPr lang="id-ID" altLang="en-US" sz="1800"/>
          </a:p>
          <a:p>
            <a:pPr marL="0" indent="0">
              <a:buNone/>
            </a:pPr>
            <a:r>
              <a:rPr lang="id-ID" altLang="en-US" sz="1800"/>
              <a:t>I f I (have) have enough time, I (write) b v i t e my parents a letter</a:t>
            </a:r>
            <a:endParaRPr lang="id-ID" altLang="en-US" sz="1800"/>
          </a:p>
          <a:p>
            <a:pPr marL="0" indent="0">
              <a:buNone/>
            </a:pPr>
            <a:r>
              <a:rPr lang="id-ID" altLang="en-US" sz="1800"/>
              <a:t>every week.</a:t>
            </a:r>
            <a:endParaRPr lang="id-ID" altLang="en-US" sz="1800"/>
          </a:p>
          <a:p>
            <a:pPr marL="0" indent="0">
              <a:buNone/>
            </a:pPr>
            <a:endParaRPr lang="id-ID" altLang="en-US" sz="1800"/>
          </a:p>
          <a:p>
            <a:pPr marL="0" indent="0">
              <a:buNone/>
            </a:pPr>
            <a:r>
              <a:rPr lang="id-ID" altLang="en-US" sz="1800"/>
              <a:t>2. SITUATION: I may have enough time to write my parents a letter later tonight. I want to write them a letter tonight. Both of those things are true. In other words:</a:t>
            </a:r>
            <a:endParaRPr lang="id-ID" altLang="en-US" sz="1800"/>
          </a:p>
          <a:p>
            <a:pPr marL="0" indent="0">
              <a:buNone/>
            </a:pPr>
            <a:r>
              <a:rPr lang="id-ID" altLang="en-US" sz="1800"/>
              <a:t>If I (have) enough time, I (write) my parents a letter later tonight.</a:t>
            </a:r>
            <a:endParaRPr lang="id-ID" altLang="en-US" sz="180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Exercises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sz="2000"/>
              <a:t>3. SITUATION: I don't have enough time right now, so I won't write my parents a letter. I'll try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to do it later. I want to write them, but the truth is that I just don't have enough time right now. In other words: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If I (have) enough time right now, I (write)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my parents a letter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4. S</a:t>
            </a:r>
            <a:r>
              <a:rPr lang="id-ID" altLang="en-US" sz="2000"/>
              <a:t>ituation</a:t>
            </a:r>
            <a:r>
              <a:rPr lang="en-US" sz="2000"/>
              <a:t>:I won't have enough time tonight, so I won't write my parents a letter. I'll try to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do it tomorrow. I want to write them, but the truth is that I just won't have enough time. In other words: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If I (have) enough time later tonight, I (write)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my parents a letter</a:t>
            </a:r>
            <a:endParaRPr lang="en-US" sz="200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 algn="ctr">
              <a:spcBef>
                <a:spcPct val="50000"/>
              </a:spcBef>
            </a:pPr>
            <a:r>
              <a:rPr lang="id-ID" sz="2600" dirty="0"/>
              <a:t>Exercises </a:t>
            </a:r>
            <a:endParaRPr lang="id-ID" sz="2600" dirty="0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5. SITUATION: I wanted to write my parents a letter last night, but I didn't have enough time.</a:t>
            </a:r>
            <a:endParaRPr lang="en-US"/>
          </a:p>
          <a:p>
            <a:pPr marL="0" indent="0">
              <a:buNone/>
            </a:pPr>
            <a:r>
              <a:rPr lang="en-US"/>
              <a:t>In other words:</a:t>
            </a:r>
            <a:endParaRPr lang="en-US"/>
          </a:p>
          <a:p>
            <a:pPr marL="0" indent="0">
              <a:buNone/>
            </a:pPr>
            <a:r>
              <a:rPr lang="en-US"/>
              <a:t>If I (have) enough time, I (write)</a:t>
            </a:r>
            <a:endParaRPr lang="en-US"/>
          </a:p>
          <a:p>
            <a:pPr marL="0" indent="0">
              <a:buNone/>
            </a:pPr>
            <a:r>
              <a:rPr lang="en-US"/>
              <a:t>my parents a letter last night</a:t>
            </a:r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495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Exercises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533400" y="1249680"/>
            <a:ext cx="8153400" cy="4857115"/>
          </a:xfrm>
        </p:spPr>
        <p:txBody>
          <a:bodyPr vert="horz" wrap="square" lIns="91440" tIns="45720" rIns="91440" bIns="45720" anchor="t"/>
          <a:p>
            <a:pPr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1. If it rains, what always happens?*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2. If it rains tomorrow, what will happen? -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3. If it should rain tomorrow, what will you do or not do?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4. If it's cold tomorrow, what are you going to wear to class?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397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Exercises</a:t>
            </a:r>
            <a:b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Content Placeholder 1"/>
          <p:cNvSpPr/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sz="2400"/>
              <a:t>5. Fish can't live out of water. If you take a fish out of water, what will happen? 1 If you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take a fish out of water, what happens?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6. If I want to learn English faster, what should I do?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7. If you run up a hill, what doeslwill your heart do?**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8. Tell me what to do, where to go, and what to expect if I visit your hometown as a tourist.</a:t>
            </a:r>
            <a:endParaRPr lang="en-US" sz="240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Exercises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Directions: Complete the sentences with the verbs in parentheses.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' 1. If I have enough apples, I (bake) will beke an apple pie this afternoon.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2. If I had enough apples, I (bake) an apple pie this afternoon.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3496</Words>
  <Application>WPS Presentation</Application>
  <PresentationFormat>On-screen Show (4:3)</PresentationFormat>
  <Paragraphs>91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Segoe Print</vt:lpstr>
      <vt:lpstr>Office Theme</vt:lpstr>
      <vt:lpstr>PowerPoint 演示文稿</vt:lpstr>
      <vt:lpstr>Learning Objective</vt:lpstr>
      <vt:lpstr>Conditional If</vt:lpstr>
      <vt:lpstr>Types of Conditional If</vt:lpstr>
      <vt:lpstr>True in the present future</vt:lpstr>
      <vt:lpstr>Untrue in the Presentlfuture </vt:lpstr>
      <vt:lpstr>Untrue in the past</vt:lpstr>
      <vt:lpstr>Exercises </vt:lpstr>
      <vt:lpstr>Exercises </vt:lpstr>
      <vt:lpstr>Exercises</vt:lpstr>
      <vt:lpstr> Exercises </vt:lpstr>
      <vt:lpstr>References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HPMini</cp:lastModifiedBy>
  <cp:revision>345</cp:revision>
  <dcterms:created xsi:type="dcterms:W3CDTF">2010-08-24T06:47:00Z</dcterms:created>
  <dcterms:modified xsi:type="dcterms:W3CDTF">2017-12-02T23:07:17Z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1033-10.2.0.5978</vt:lpwstr>
  </property>
</Properties>
</file>