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92" r:id="rId15"/>
    <p:sldId id="376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7: Pronouns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Interrogative Pronoun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is a pronoun used to ask something.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Who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Which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Whom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Where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Why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Etc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Who cleaned the house?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Where do you live?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..... true that a homing pigeon will find ...... way home even though it begins...... trip in unfamiliar territory.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A.	It’s, its, and it’s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B.	It’s, it’s, and it’s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C.	It’s, its, and its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D.	Its, its, and its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E.	Its,it’s, and its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My father gives ..... a car. .......car is Honda Jazz. ......always wash....twice a week. I...... clean it. 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I have a pet. Its \ It's name is Squeak. Its \It's a turtle. Its \ It's been my pet for two years.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2. Mary and Bob have their \ theirs books. In other words, Mary has her \ hers and Bob has his \ him. 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This umbrella is my \ mine. The other one is your \yours.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Students are able to recognize pronouns and their usage in a sentence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/>
              <a:t>What is Pronouns?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A pronoun is a word that takes the place of a common</a:t>
            </a:r>
            <a:endParaRPr sz="2800" dirty="0"/>
          </a:p>
          <a:p>
            <a:pPr marL="0" indent="0">
              <a:buNone/>
            </a:pPr>
            <a:r>
              <a:rPr sz="2800" dirty="0"/>
              <a:t>noun or a proper noun.</a:t>
            </a:r>
            <a:endParaRPr sz="2800" dirty="0"/>
          </a:p>
          <a:p>
            <a:pPr marL="0" indent="0">
              <a:buNone/>
            </a:pPr>
            <a:endParaRPr sz="2800" dirty="0"/>
          </a:p>
          <a:p>
            <a:pPr marL="0" indent="0">
              <a:buNone/>
            </a:pPr>
            <a:r>
              <a:rPr lang="id-ID" sz="2800" dirty="0"/>
              <a:t>Kinds of Pronouns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1. Subject Pronouns 	6. Demonstrative Pronouns 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2. Posessive  adjective	7.Interrogative Pronouns.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3. Posessive Pronouns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4.  Object Pronouns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5. Reflexive Pronouns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sym typeface="+mn-ea"/>
              </a:rPr>
              <a:t>Subject Pronouns 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 Word/ords that take place of a noun as the subject of of a sentence.</a:t>
            </a: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I		She</a:t>
            </a: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you 		He</a:t>
            </a: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They   	It</a:t>
            </a: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We </a:t>
            </a: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Lisa likes dogs. She has four dogs.</a:t>
            </a:r>
            <a:endParaRPr lang="id-ID" altLang="en-US" sz="280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Deri and Lisa love cats. They have many cats in their house.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                                  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sym typeface="+mn-ea"/>
              </a:rPr>
              <a:t>Posessive  adjective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is an adjective that stands to show ownership.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My		His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Your		Her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Their		Its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Our 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I have a book. </a:t>
            </a:r>
            <a:r>
              <a:rPr lang="id-ID" altLang="x-none" sz="2400" b="1" dirty="0">
                <a:latin typeface="Arial" panose="020B0604020202020204" pitchFamily="34" charset="0"/>
                <a:ea typeface="Arial" panose="020B0604020202020204" pitchFamily="34" charset="0"/>
              </a:rPr>
              <a:t>My</a:t>
            </a: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book is very thick.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She has two books. Her books are very expensive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sym typeface="+mn-ea"/>
              </a:rPr>
              <a:t>Posessive Pronouns</a:t>
            </a: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is an element in a sentence that show someone's belonging.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Mine			His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Yours		Hers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Theirs		its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Ours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My sister and I just bought a new car. mine is red and hers is blue.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sym typeface="+mn-ea"/>
              </a:rPr>
              <a:t>Object Pronouns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Is personal pronoun taht stands as grammatical object.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Me		Her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You		Him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Them		It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I love you and her.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She not only loves you but also him as well.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Reflexive Pronoun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Is pronoun that explains the subject of a sentence.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Myself				Herself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Youself/Yourselves		Himself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Ourselves			Itself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Themselves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Rita herself cleaned the room.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Rosi and Rita themselves broke the glass.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Demonstrative Pronoun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Is pronoun which is used to point something.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I love that girl.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These cars belong to Mr. Adi.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id-ID" altLang="x-none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2828</Words>
  <Application>WPS Presentation</Application>
  <PresentationFormat>On-screen Show (4:3)</PresentationFormat>
  <Paragraphs>125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Learning Objective</vt:lpstr>
      <vt:lpstr>What is Pronouns?</vt:lpstr>
      <vt:lpstr>Subject Pronouns </vt:lpstr>
      <vt:lpstr>Posessive  adjective</vt:lpstr>
      <vt:lpstr>Posessive Pronouns </vt:lpstr>
      <vt:lpstr>Object Pronouns</vt:lpstr>
      <vt:lpstr>Reflexive Pronoun </vt:lpstr>
      <vt:lpstr>Demonstrative Pronoun </vt:lpstr>
      <vt:lpstr>Interrogative Pronoun</vt:lpstr>
      <vt:lpstr> Exercises </vt:lpstr>
      <vt:lpstr> Exercises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290</cp:revision>
  <dcterms:created xsi:type="dcterms:W3CDTF">2010-08-24T06:47:00Z</dcterms:created>
  <dcterms:modified xsi:type="dcterms:W3CDTF">2017-10-18T09:20:40Z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