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Q2bo232HM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10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Duration: 32.10-38.30</a:t>
            </a:r>
          </a:p>
          <a:p>
            <a:r>
              <a:rPr lang="en-US" sz="2800" dirty="0"/>
              <a:t>Who did Matt expect to come? </a:t>
            </a:r>
          </a:p>
          <a:p>
            <a:r>
              <a:rPr lang="en-US" sz="2800" dirty="0"/>
              <a:t>What did the interviewer ask to Matt? </a:t>
            </a:r>
          </a:p>
          <a:p>
            <a:r>
              <a:rPr lang="en-US" sz="2800" dirty="0"/>
              <a:t>What made Matt upset? </a:t>
            </a:r>
          </a:p>
          <a:p>
            <a:r>
              <a:rPr lang="en-US" sz="2800" dirty="0"/>
              <a:t>What did Jane and Matt tell to each other?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ASSIGNMENT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Watch the video (</a:t>
            </a:r>
            <a:r>
              <a:rPr lang="en-US" sz="2800" dirty="0">
                <a:hlinkClick r:id="rId4"/>
              </a:rPr>
              <a:t>https://www.youtube.com/watch?v=IQ2bo232HMQ</a:t>
            </a:r>
            <a:r>
              <a:rPr lang="en-US" sz="2800" dirty="0"/>
              <a:t>). </a:t>
            </a:r>
          </a:p>
          <a:p>
            <a:r>
              <a:rPr lang="en-US" sz="2800" dirty="0"/>
              <a:t>Make a vocabulary list. </a:t>
            </a:r>
          </a:p>
          <a:p>
            <a:r>
              <a:rPr lang="en-US" sz="2800" dirty="0"/>
              <a:t>The list contains words that you have just known. </a:t>
            </a:r>
          </a:p>
          <a:p>
            <a:r>
              <a:rPr lang="en-US" sz="2800" dirty="0"/>
              <a:t>For each word, you must write down the class of words (noun, verb, </a:t>
            </a:r>
            <a:r>
              <a:rPr lang="en-US" sz="2800" dirty="0" err="1"/>
              <a:t>adj</a:t>
            </a:r>
            <a:r>
              <a:rPr lang="en-US" sz="2800" dirty="0"/>
              <a:t>, adv, etc) and definition that is appropriate for the context.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identify the main and supporting details in recorded conversation. </a:t>
            </a:r>
          </a:p>
          <a:p>
            <a:r>
              <a:rPr lang="en-US" sz="2400" dirty="0"/>
              <a:t>Students are able to infer speakers’ attitudes.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  <a:cs typeface="Arial" charset="0"/>
              </a:rPr>
              <a:t>LISTEN FOR PRACTICAL UNDERSTANDING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From the information stated by the speakers, we can synthesize what the speakers actually mean. </a:t>
            </a:r>
          </a:p>
          <a:p>
            <a:r>
              <a:rPr lang="en-US" sz="2400" dirty="0"/>
              <a:t>Word and sentences that appear surrounding is called context. Context defines meaning. Paying attention to context is important to get what the speakers mean.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https://www.youtube.com/watch?v=y8fM9t9DSFI</a:t>
            </a:r>
          </a:p>
          <a:p>
            <a:r>
              <a:rPr lang="en-US" sz="2800" dirty="0"/>
              <a:t>Duration:  00.01-2.30</a:t>
            </a:r>
          </a:p>
          <a:p>
            <a:r>
              <a:rPr lang="en-US" sz="2800" dirty="0"/>
              <a:t>What did Helen look for? </a:t>
            </a:r>
          </a:p>
          <a:p>
            <a:r>
              <a:rPr lang="en-US" sz="2800" dirty="0"/>
              <a:t>Did Helen like with what her friends did with her milk and bread? </a:t>
            </a:r>
          </a:p>
          <a:p>
            <a:r>
              <a:rPr lang="en-US" sz="2800" dirty="0"/>
              <a:t>What does it mean when Helen said “That’s mine.” (1.20)?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Duration: 2.31-5.52 </a:t>
            </a:r>
          </a:p>
          <a:p>
            <a:r>
              <a:rPr lang="en-US" sz="2400" dirty="0"/>
              <a:t>What did Helen do as a solution?</a:t>
            </a:r>
          </a:p>
          <a:p>
            <a:r>
              <a:rPr lang="en-US" sz="2400" dirty="0"/>
              <a:t>What does David do on Friday? </a:t>
            </a:r>
          </a:p>
          <a:p>
            <a:r>
              <a:rPr lang="en-US" sz="2400" dirty="0"/>
              <a:t>When does Matt cook? </a:t>
            </a:r>
          </a:p>
          <a:p>
            <a:r>
              <a:rPr lang="en-US" sz="2400" dirty="0"/>
              <a:t>What are their attitudes to the housekeeping schedule? </a:t>
            </a:r>
          </a:p>
          <a:p>
            <a:r>
              <a:rPr lang="en-US" sz="2400" dirty="0"/>
              <a:t>What did Helen and Jane argue for? </a:t>
            </a:r>
          </a:p>
          <a:p>
            <a:r>
              <a:rPr lang="en-US" sz="2400" dirty="0"/>
              <a:t>What did David and Matt argue for?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Duration: 5.53- 13.20</a:t>
            </a:r>
          </a:p>
          <a:p>
            <a:r>
              <a:rPr lang="en-US" sz="2400" dirty="0"/>
              <a:t>What did Helen and his friend go for? </a:t>
            </a:r>
          </a:p>
          <a:p>
            <a:r>
              <a:rPr lang="en-US" sz="2400" dirty="0"/>
              <a:t>What did Helen tell to Jane about her plan? </a:t>
            </a:r>
          </a:p>
          <a:p>
            <a:r>
              <a:rPr lang="en-US" sz="2400" dirty="0"/>
              <a:t>Did Matt enjoy walking? </a:t>
            </a:r>
          </a:p>
          <a:p>
            <a:r>
              <a:rPr lang="en-US" sz="2400" dirty="0"/>
              <a:t>What does it mean by “It’s the longest ten minutes In the history” (11.45)?</a:t>
            </a:r>
          </a:p>
          <a:p>
            <a:r>
              <a:rPr lang="en-US" sz="2400" dirty="0"/>
              <a:t>Why did David say it? 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Duration:13.30- 20.45</a:t>
            </a:r>
          </a:p>
          <a:p>
            <a:r>
              <a:rPr lang="en-US" sz="2800" dirty="0"/>
              <a:t>What did Helen feel? </a:t>
            </a:r>
          </a:p>
          <a:p>
            <a:r>
              <a:rPr lang="en-US" sz="2800" dirty="0"/>
              <a:t>What does it mean when David said “I’ll telephone the office for you?” (14.51)</a:t>
            </a:r>
          </a:p>
          <a:p>
            <a:r>
              <a:rPr lang="en-US" sz="2800" dirty="0"/>
              <a:t>What did David and Jane argue for about the medicine?</a:t>
            </a:r>
          </a:p>
          <a:p>
            <a:r>
              <a:rPr lang="en-US" sz="2800" dirty="0"/>
              <a:t>What does it mean when Helen said, “Please, you two.” (18.15) ?</a:t>
            </a:r>
          </a:p>
          <a:p>
            <a:r>
              <a:rPr lang="en-US" sz="2800" dirty="0"/>
              <a:t>What did Helen feel when Jane and Simon would watch the band?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Duration 20.46-26.40</a:t>
            </a:r>
          </a:p>
          <a:p>
            <a:r>
              <a:rPr lang="en-US" sz="2400" dirty="0"/>
              <a:t>What is David’s opinion about tennis? </a:t>
            </a:r>
          </a:p>
          <a:p>
            <a:r>
              <a:rPr lang="en-US" sz="2400" dirty="0"/>
              <a:t> Why did David stop playing tennis? </a:t>
            </a:r>
          </a:p>
          <a:p>
            <a:r>
              <a:rPr lang="en-US" sz="2400" dirty="0"/>
              <a:t>Who did David call for? </a:t>
            </a:r>
          </a:p>
          <a:p>
            <a:r>
              <a:rPr lang="en-US" sz="2400" dirty="0"/>
              <a:t>What did David feel at the end of the exercise time? </a:t>
            </a:r>
          </a:p>
          <a:p>
            <a:r>
              <a:rPr lang="en-US" sz="2400" dirty="0"/>
              <a:t>Why do you think David never came to the health center again?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Duration: 26.50-32.05</a:t>
            </a:r>
          </a:p>
          <a:p>
            <a:r>
              <a:rPr lang="en-US" sz="2400" dirty="0"/>
              <a:t>What did David tell about the cottage and the man that lived there? </a:t>
            </a:r>
          </a:p>
          <a:p>
            <a:r>
              <a:rPr lang="en-US" sz="2400" dirty="0"/>
              <a:t>What is Jane’s purpose telling “If I were you, I wouldn’t turn the light off in your bedroom tonight?”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518</Words>
  <Application>Microsoft Office PowerPoint</Application>
  <PresentationFormat>On-screen Show (4:3)</PresentationFormat>
  <Paragraphs>70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LEARNING OUTCOMES</vt:lpstr>
      <vt:lpstr>LISTEN FOR PRACTICAL UNDERSTANDING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ASSIGNMENT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244</cp:revision>
  <dcterms:created xsi:type="dcterms:W3CDTF">2010-08-24T06:47:44Z</dcterms:created>
  <dcterms:modified xsi:type="dcterms:W3CDTF">2018-09-12T16:52:20Z</dcterms:modified>
</cp:coreProperties>
</file>