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6" r:id="rId2"/>
    <p:sldId id="366" r:id="rId3"/>
    <p:sldId id="367" r:id="rId4"/>
    <p:sldId id="368" r:id="rId5"/>
    <p:sldId id="369" r:id="rId6"/>
    <p:sldId id="370" r:id="rId7"/>
    <p:sldId id="37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4" d="100"/>
          <a:sy n="64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54269-451C-4D69-B509-700AA831B68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rkyNpxZDi6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BASIC LISTENING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11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Noni Agustina, </a:t>
            </a:r>
            <a:r>
              <a:rPr lang="en-US" b="1" dirty="0" err="1">
                <a:solidFill>
                  <a:schemeClr val="bg1"/>
                </a:solidFill>
              </a:rPr>
              <a:t>M.Pd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BAHASA INGGRIS, FKIP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LEARNING OUTCOME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Students are able to explain the information in news.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Video </a:t>
            </a:r>
            <a:r>
              <a:rPr lang="en-US" sz="2400" dirty="0">
                <a:hlinkClick r:id="rId4"/>
              </a:rPr>
              <a:t>https://www.youtube.com/watch?v=rkyNpxZDi6I</a:t>
            </a:r>
            <a:endParaRPr lang="en-US" sz="2400" dirty="0"/>
          </a:p>
          <a:p>
            <a:r>
              <a:rPr lang="en-US" sz="2400" dirty="0"/>
              <a:t>01.00-8.30</a:t>
            </a:r>
          </a:p>
          <a:p>
            <a:r>
              <a:rPr lang="en-US" sz="2400" dirty="0"/>
              <a:t>Who did Julia look for?</a:t>
            </a:r>
          </a:p>
          <a:p>
            <a:r>
              <a:rPr lang="en-US" sz="2400" dirty="0"/>
              <a:t>Where is Ms McKay’s room located? </a:t>
            </a:r>
          </a:p>
          <a:p>
            <a:r>
              <a:rPr lang="en-US" sz="2400" dirty="0"/>
              <a:t>What is the name of the personal assistant?</a:t>
            </a:r>
          </a:p>
          <a:p>
            <a:r>
              <a:rPr lang="en-US" sz="2400" dirty="0"/>
              <a:t>What spelling did Julia correct?   </a:t>
            </a:r>
          </a:p>
          <a:p>
            <a:r>
              <a:rPr lang="en-US" sz="2400" dirty="0"/>
              <a:t>What is the name of the news reader? </a:t>
            </a:r>
          </a:p>
          <a:p>
            <a:r>
              <a:rPr lang="en-US" sz="2400" dirty="0"/>
              <a:t>What does Julia think about people at her work? 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/>
              <a:t>8.31-14.10</a:t>
            </a:r>
          </a:p>
          <a:p>
            <a:r>
              <a:rPr lang="en-US" sz="2800" dirty="0"/>
              <a:t>What time was the meeting in the afternoon? </a:t>
            </a:r>
          </a:p>
          <a:p>
            <a:r>
              <a:rPr lang="en-US" sz="2800" dirty="0"/>
              <a:t>What did Julia do when she new Tim needed an assistant?</a:t>
            </a:r>
          </a:p>
          <a:p>
            <a:r>
              <a:rPr lang="en-US" sz="2800" dirty="0"/>
              <a:t>What made Tim disagree to have Julia as his assistant at the first time? </a:t>
            </a:r>
          </a:p>
          <a:p>
            <a:r>
              <a:rPr lang="en-US" sz="2800" dirty="0"/>
              <a:t>Who were Tim and Julia wait for?</a:t>
            </a:r>
          </a:p>
          <a:p>
            <a:r>
              <a:rPr lang="en-US" sz="2800" dirty="0"/>
              <a:t>What did Tim ask to </a:t>
            </a:r>
            <a:r>
              <a:rPr lang="en-US" sz="2800" dirty="0" err="1"/>
              <a:t>Mr</a:t>
            </a:r>
            <a:r>
              <a:rPr lang="en-US" sz="2800" dirty="0"/>
              <a:t> Stalker?</a:t>
            </a:r>
          </a:p>
          <a:p>
            <a:r>
              <a:rPr lang="en-US" sz="2800" dirty="0"/>
              <a:t>Why didn’t Julia ask to Tim about Rebecca and Tim?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14.12- 28.30</a:t>
            </a:r>
          </a:p>
          <a:p>
            <a:r>
              <a:rPr lang="en-US" sz="2400" dirty="0"/>
              <a:t>What’s the purpose of the caller talking to Rebecca? </a:t>
            </a:r>
          </a:p>
          <a:p>
            <a:r>
              <a:rPr lang="en-US" sz="2400" dirty="0"/>
              <a:t>What did Gary do to the soup and lemonade? </a:t>
            </a:r>
          </a:p>
          <a:p>
            <a:r>
              <a:rPr lang="en-US" sz="2400" dirty="0"/>
              <a:t>Who is Ellie? </a:t>
            </a:r>
          </a:p>
          <a:p>
            <a:r>
              <a:rPr lang="en-US" sz="2400" dirty="0"/>
              <a:t>Why did Julia come late? </a:t>
            </a:r>
          </a:p>
          <a:p>
            <a:r>
              <a:rPr lang="en-US" sz="2400" dirty="0"/>
              <a:t>Why did Julia try to find a flat in the town? </a:t>
            </a:r>
          </a:p>
          <a:p>
            <a:r>
              <a:rPr lang="en-US" sz="2400" dirty="0"/>
              <a:t>What made Julia change her mind about the flat she had been interested in? </a:t>
            </a:r>
          </a:p>
          <a:p>
            <a:r>
              <a:rPr lang="en-US" sz="2400" dirty="0"/>
              <a:t>What does Julia think about people at her work? </a:t>
            </a:r>
          </a:p>
          <a:p>
            <a:endParaRPr lang="en-US" sz="2400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28.33-42.00</a:t>
            </a:r>
          </a:p>
          <a:p>
            <a:r>
              <a:rPr lang="en-US" sz="2400" dirty="0"/>
              <a:t>What is the party for? </a:t>
            </a:r>
          </a:p>
          <a:p>
            <a:r>
              <a:rPr lang="en-US" sz="2400" dirty="0"/>
              <a:t>Why did Tim change his mind to go to the party after watching the video? </a:t>
            </a:r>
          </a:p>
          <a:p>
            <a:r>
              <a:rPr lang="en-US" sz="2400" dirty="0"/>
              <a:t>What does it imply about Gary’s feeling when he mentioned his interviewed 10 times a day?</a:t>
            </a:r>
          </a:p>
          <a:p>
            <a:r>
              <a:rPr lang="en-US" sz="2400" dirty="0"/>
              <a:t>What’s the problem with Gary’s suit?</a:t>
            </a:r>
          </a:p>
          <a:p>
            <a:pPr fontAlgn="ctr"/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42.01-48.30</a:t>
            </a:r>
          </a:p>
          <a:p>
            <a:r>
              <a:rPr lang="en-US" sz="2800" dirty="0"/>
              <a:t>What did Tim suffer for? </a:t>
            </a:r>
          </a:p>
          <a:p>
            <a:r>
              <a:rPr lang="en-US" sz="2800" dirty="0"/>
              <a:t>What does it mean by Tim’s statement that he enjoyed it until Garry came?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1815</TotalTime>
  <Words>308</Words>
  <Application>Microsoft Office PowerPoint</Application>
  <PresentationFormat>On-screen Show (4:3)</PresentationFormat>
  <Paragraphs>48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LEARNING OUTCOME</vt:lpstr>
      <vt:lpstr>LISTENING PRACTICE</vt:lpstr>
      <vt:lpstr>LISTENING PRACTICE</vt:lpstr>
      <vt:lpstr>LISTENING PRACTICE</vt:lpstr>
      <vt:lpstr>LISTENING PRACTICE</vt:lpstr>
      <vt:lpstr>LISTENING PRACTICE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abimana</cp:lastModifiedBy>
  <cp:revision>244</cp:revision>
  <dcterms:created xsi:type="dcterms:W3CDTF">2010-08-24T06:47:44Z</dcterms:created>
  <dcterms:modified xsi:type="dcterms:W3CDTF">2018-09-12T16:53:00Z</dcterms:modified>
</cp:coreProperties>
</file>