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6" r:id="rId2"/>
    <p:sldId id="366" r:id="rId3"/>
    <p:sldId id="367" r:id="rId4"/>
    <p:sldId id="368" r:id="rId5"/>
    <p:sldId id="369" r:id="rId6"/>
    <p:sldId id="370" r:id="rId7"/>
    <p:sldId id="371" r:id="rId8"/>
    <p:sldId id="372" r:id="rId9"/>
    <p:sldId id="373" r:id="rId10"/>
    <p:sldId id="37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 varScale="1">
        <p:scale>
          <a:sx n="64" d="100"/>
          <a:sy n="64" d="100"/>
        </p:scale>
        <p:origin x="15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12/09/2018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954269-451C-4D69-B509-700AA831B682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ynBZQK3hsrw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BASIC LISTENING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12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Noni Agustina, </a:t>
            </a:r>
            <a:r>
              <a:rPr lang="en-US" b="1" dirty="0" err="1">
                <a:solidFill>
                  <a:schemeClr val="bg1"/>
                </a:solidFill>
              </a:rPr>
              <a:t>M.Pd</a:t>
            </a:r>
            <a:r>
              <a:rPr lang="en-US" b="1" dirty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BAHASA INGGRIS, FKIP</a:t>
            </a: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What change did the American president do? </a:t>
            </a:r>
          </a:p>
          <a:p>
            <a:r>
              <a:rPr lang="en-US" sz="2800" dirty="0"/>
              <a:t>Did </a:t>
            </a:r>
            <a:r>
              <a:rPr lang="en-US" sz="2800" dirty="0" err="1"/>
              <a:t>Obama</a:t>
            </a:r>
            <a:r>
              <a:rPr lang="en-US" sz="2800" dirty="0"/>
              <a:t> get a support from his own party? </a:t>
            </a:r>
          </a:p>
          <a:p>
            <a:endParaRPr lang="id-ID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LEARNING OUTCOME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Students are able to explain the information in news.</a:t>
            </a:r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TO NEWS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>
                <a:hlinkClick r:id="rId4"/>
              </a:rPr>
              <a:t>https://www.youtube.com/watch?v=ynBZQK3hsrw</a:t>
            </a:r>
            <a:endParaRPr lang="en-US" sz="2400" dirty="0"/>
          </a:p>
          <a:p>
            <a:r>
              <a:rPr lang="en-US" sz="2400" dirty="0"/>
              <a:t>Listen to the news. Write down any words that you have just known how to pronounce it. </a:t>
            </a:r>
          </a:p>
          <a:p>
            <a:r>
              <a:rPr lang="en-US" sz="2400" dirty="0"/>
              <a:t>Listen again then answer the questions. </a:t>
            </a:r>
          </a:p>
          <a:p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/>
              <a:t>Describe about timing factor that influences the way parents give money. </a:t>
            </a:r>
          </a:p>
          <a:p>
            <a:r>
              <a:rPr lang="en-US" sz="2800" dirty="0"/>
              <a:t>What are the benefits of giving allowance to children? 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What happened in India?</a:t>
            </a:r>
          </a:p>
          <a:p>
            <a:r>
              <a:rPr lang="en-US" sz="2400" dirty="0"/>
              <a:t>What are the goals of the rules? </a:t>
            </a:r>
          </a:p>
          <a:p>
            <a:r>
              <a:rPr lang="en-US" sz="2400" dirty="0"/>
              <a:t>What does </a:t>
            </a:r>
            <a:r>
              <a:rPr lang="en-US" sz="2400" dirty="0" err="1"/>
              <a:t>Grameen</a:t>
            </a:r>
            <a:r>
              <a:rPr lang="en-US" sz="2400" dirty="0"/>
              <a:t> say? 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What is </a:t>
            </a:r>
            <a:r>
              <a:rPr lang="en-US" sz="2400" dirty="0" err="1"/>
              <a:t>Nadime’s</a:t>
            </a:r>
            <a:r>
              <a:rPr lang="en-US" sz="2400" dirty="0"/>
              <a:t> attitude to his business? </a:t>
            </a:r>
          </a:p>
          <a:p>
            <a:r>
              <a:rPr lang="en-US" sz="2400" dirty="0"/>
              <a:t>What kind of </a:t>
            </a:r>
            <a:r>
              <a:rPr lang="en-US" sz="2400" dirty="0" err="1"/>
              <a:t>startsup</a:t>
            </a:r>
            <a:r>
              <a:rPr lang="en-US" sz="2400" dirty="0"/>
              <a:t> can be found in Indonesia? </a:t>
            </a:r>
          </a:p>
          <a:p>
            <a:r>
              <a:rPr lang="en-US" sz="2400" dirty="0"/>
              <a:t>What is the rank of Indonesia according to World Bank? </a:t>
            </a:r>
          </a:p>
          <a:p>
            <a:r>
              <a:rPr lang="en-US" sz="2400" dirty="0"/>
              <a:t>What is the biggest barrier to entrepreneur?</a:t>
            </a:r>
          </a:p>
          <a:p>
            <a:pPr fontAlgn="ctr"/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What is the effect given by Tunisia and Egypt democracy? </a:t>
            </a:r>
          </a:p>
          <a:p>
            <a:r>
              <a:rPr lang="en-US" sz="2800" dirty="0"/>
              <a:t>Does it enough to depend on oil as country’s income? 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Is it a good or bad condition in Italy’s economic? </a:t>
            </a:r>
          </a:p>
          <a:p>
            <a:r>
              <a:rPr lang="en-US" sz="2400" dirty="0"/>
              <a:t>How much is Italian government debt? </a:t>
            </a:r>
          </a:p>
          <a:p>
            <a:r>
              <a:rPr lang="en-US" sz="2400" dirty="0"/>
              <a:t>What is the topic of discussion of European finance ministers? </a:t>
            </a:r>
          </a:p>
          <a:p>
            <a:r>
              <a:rPr lang="en-US" sz="2400" dirty="0"/>
              <a:t>Whose deficit is out of control? </a:t>
            </a:r>
          </a:p>
          <a:p>
            <a:endParaRPr lang="en-US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How is Steve Job’s health condition? </a:t>
            </a:r>
          </a:p>
          <a:p>
            <a:r>
              <a:rPr lang="en-US" sz="2400" dirty="0"/>
              <a:t>What is Apple’s achievement last May? </a:t>
            </a:r>
          </a:p>
          <a:p>
            <a:r>
              <a:rPr lang="en-US" sz="2400" dirty="0"/>
              <a:t>How long </a:t>
            </a:r>
            <a:r>
              <a:rPr lang="en-US" sz="2400" dirty="0" err="1"/>
              <a:t>Schimidt</a:t>
            </a:r>
            <a:r>
              <a:rPr lang="en-US" sz="2400" dirty="0"/>
              <a:t> has been a CEO? </a:t>
            </a:r>
          </a:p>
          <a:p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1814</TotalTime>
  <Words>268</Words>
  <Application>Microsoft Office PowerPoint</Application>
  <PresentationFormat>On-screen Show (4:3)</PresentationFormat>
  <Paragraphs>46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LEARNING OUTCOME</vt:lpstr>
      <vt:lpstr>LISTENING TO NEWS</vt:lpstr>
      <vt:lpstr>LISTENING PRACTICE</vt:lpstr>
      <vt:lpstr>LISTENING PRACTICE</vt:lpstr>
      <vt:lpstr>LISTENING PRACTICE</vt:lpstr>
      <vt:lpstr>LISTENING PRACTICE</vt:lpstr>
      <vt:lpstr>LISTENING PRACTICE</vt:lpstr>
      <vt:lpstr>LISTENING PRACTICE</vt:lpstr>
      <vt:lpstr>LISTENING PRACTICE</vt:lpstr>
    </vt:vector>
  </TitlesOfParts>
  <Company>signDesign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abimana</cp:lastModifiedBy>
  <cp:revision>248</cp:revision>
  <dcterms:created xsi:type="dcterms:W3CDTF">2010-08-24T06:47:44Z</dcterms:created>
  <dcterms:modified xsi:type="dcterms:W3CDTF">2018-09-12T16:54:08Z</dcterms:modified>
</cp:coreProperties>
</file>