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EMouKtX3H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bdT-_co19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13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summarize information in short texts such </a:t>
            </a:r>
            <a:r>
              <a:rPr lang="en-US" sz="2400"/>
              <a:t>as documentary.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to a documentary video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It is a sort of authentic material.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It trained you to listen to the real use of language.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You can explore the way the speakers pronounce words and use intonation in sentences.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Listening is perceiving language through ears. Therefore, don’t read the transcript. You should depend on your ears. </a:t>
            </a:r>
          </a:p>
          <a:p>
            <a:endParaRPr lang="en-US" sz="2200" dirty="0">
              <a:latin typeface="Arial" charset="0"/>
              <a:cs typeface="Arial" charset="0"/>
            </a:endParaRP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https://www.youtube.com/watch?v=nEMouKtX3HI</a:t>
            </a:r>
            <a:endParaRPr lang="en-US" sz="2800" dirty="0"/>
          </a:p>
          <a:p>
            <a:r>
              <a:rPr lang="en-US" sz="2800" dirty="0"/>
              <a:t>You will listen to a video of Kazakhstan. </a:t>
            </a:r>
          </a:p>
          <a:p>
            <a:r>
              <a:rPr lang="en-US" sz="2800" dirty="0"/>
              <a:t>Watch and enjoy. Take notes about anything that you think are interesting.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Watch again and write some information about</a:t>
            </a:r>
          </a:p>
          <a:p>
            <a:pPr marL="685800" indent="-338138"/>
            <a:r>
              <a:rPr lang="en-US" sz="2400" dirty="0"/>
              <a:t>position</a:t>
            </a:r>
          </a:p>
          <a:p>
            <a:pPr marL="685800" indent="-338138"/>
            <a:r>
              <a:rPr lang="en-US" sz="2400" dirty="0"/>
              <a:t>people</a:t>
            </a:r>
          </a:p>
          <a:p>
            <a:pPr marL="685800" indent="-338138"/>
            <a:r>
              <a:rPr lang="en-US" sz="2400" dirty="0"/>
              <a:t>economy</a:t>
            </a:r>
          </a:p>
          <a:p>
            <a:pPr marL="685800" indent="-338138"/>
            <a:r>
              <a:rPr lang="en-US" sz="2400" dirty="0"/>
              <a:t>transportation</a:t>
            </a:r>
          </a:p>
          <a:p>
            <a:pPr marL="685800" indent="-338138"/>
            <a:r>
              <a:rPr lang="en-US" sz="2400" dirty="0"/>
              <a:t>food</a:t>
            </a:r>
          </a:p>
          <a:p>
            <a:pPr marL="685800" indent="-338138"/>
            <a:r>
              <a:rPr lang="en-US" sz="2400" dirty="0"/>
              <a:t>investment</a:t>
            </a:r>
          </a:p>
          <a:p>
            <a:pPr marL="685800" indent="-338138"/>
            <a:r>
              <a:rPr lang="en-US" sz="2400" dirty="0"/>
              <a:t>tourism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ctr"/>
            <a:r>
              <a:rPr lang="id-ID" sz="2200" dirty="0">
                <a:latin typeface="Arial" charset="0"/>
                <a:cs typeface="Arial" charset="0"/>
                <a:hlinkClick r:id="rId4"/>
              </a:rPr>
              <a:t>https://www.youtube.com/watch?v=VbdT-_co19U</a:t>
            </a:r>
            <a:endParaRPr lang="en-US" sz="2200" dirty="0">
              <a:latin typeface="Arial" charset="0"/>
              <a:cs typeface="Arial" charset="0"/>
            </a:endParaRPr>
          </a:p>
          <a:p>
            <a:pPr fontAlgn="ctr"/>
            <a:r>
              <a:rPr lang="en-US" sz="2200" dirty="0">
                <a:latin typeface="Arial" charset="0"/>
                <a:cs typeface="Arial" charset="0"/>
              </a:rPr>
              <a:t>Listen and take notes about anything that are interesting for you.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Listen again and write the important issues about</a:t>
            </a:r>
          </a:p>
          <a:p>
            <a:pPr marL="685800" indent="-338138"/>
            <a:r>
              <a:rPr lang="en-US" sz="2800" dirty="0"/>
              <a:t>shelter </a:t>
            </a:r>
          </a:p>
          <a:p>
            <a:pPr marL="685800" indent="-338138"/>
            <a:r>
              <a:rPr lang="en-US" sz="2800" dirty="0"/>
              <a:t>healthcare</a:t>
            </a:r>
          </a:p>
          <a:p>
            <a:pPr marL="685800" indent="-338138"/>
            <a:r>
              <a:rPr lang="en-US" sz="2800" dirty="0"/>
              <a:t>native Hawaiian. </a:t>
            </a:r>
          </a:p>
          <a:p>
            <a:r>
              <a:rPr lang="en-US" sz="2800" dirty="0"/>
              <a:t>Do you think English accents in the first and second videos are different?</a:t>
            </a:r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Self-reflection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You have listened to two videos. Those videos are the texts which are not intended for language learning.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What’s the positive point of using such material in learning?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What are the difficulties? 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248</Words>
  <Application>Microsoft Office PowerPoint</Application>
  <PresentationFormat>On-screen Show (4:3)</PresentationFormat>
  <Paragraphs>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LEARNING OUTCOME</vt:lpstr>
      <vt:lpstr>Listening to a documentary video</vt:lpstr>
      <vt:lpstr>Listening Practice</vt:lpstr>
      <vt:lpstr>Listening Practice</vt:lpstr>
      <vt:lpstr>Listening Practice</vt:lpstr>
      <vt:lpstr>Listening Practice</vt:lpstr>
      <vt:lpstr>Self-reflection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251</cp:revision>
  <dcterms:created xsi:type="dcterms:W3CDTF">2010-08-24T06:47:44Z</dcterms:created>
  <dcterms:modified xsi:type="dcterms:W3CDTF">2018-09-12T16:55:59Z</dcterms:modified>
</cp:coreProperties>
</file>