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66" r:id="rId3"/>
    <p:sldId id="384" r:id="rId4"/>
    <p:sldId id="367" r:id="rId5"/>
    <p:sldId id="368" r:id="rId6"/>
    <p:sldId id="369" r:id="rId7"/>
    <p:sldId id="379" r:id="rId8"/>
    <p:sldId id="378" r:id="rId9"/>
    <p:sldId id="382" r:id="rId10"/>
    <p:sldId id="38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4" d="100"/>
          <a:sy n="64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arnenglishteens.britishcouncil.org/skills/listening-skills-practice/taking-not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5MgBikgcWnY" TargetMode="External"/><Relationship Id="rId5" Type="http://schemas.openxmlformats.org/officeDocument/2006/relationships/hyperlink" Target="https://www.youtube.com/watch?v=-WLHr1_EVtQ" TargetMode="External"/><Relationship Id="rId4" Type="http://schemas.openxmlformats.org/officeDocument/2006/relationships/hyperlink" Target="https://www.youtube.com/watch?v=Na8m4GPqA3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BASIC LISTENING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14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Noni Agustina, </a:t>
            </a:r>
            <a:r>
              <a:rPr lang="en-US" b="1" dirty="0" err="1">
                <a:solidFill>
                  <a:schemeClr val="bg1"/>
                </a:solidFill>
              </a:rPr>
              <a:t>M.Pd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BAHASA INGGRIS, FKIP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Checklist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23925" y="1558131"/>
            <a:ext cx="729615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LEARNING OUTCOME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Students are able to do note-taking while listening to presentation.</a:t>
            </a:r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>
                <a:latin typeface="Arial" charset="0"/>
                <a:cs typeface="Arial" charset="0"/>
              </a:rPr>
              <a:t>Listen to the video at </a:t>
            </a:r>
            <a:r>
              <a:rPr lang="id-ID" sz="2200" dirty="0">
                <a:latin typeface="Arial" charset="0"/>
                <a:cs typeface="Arial" charset="0"/>
                <a:hlinkClick r:id="rId4"/>
              </a:rPr>
              <a:t>http://learnenglishteens.britishcouncil.org/skills/listening-skills-practice/taking-notes</a:t>
            </a:r>
            <a:r>
              <a:rPr lang="en-US" sz="2200" dirty="0">
                <a:latin typeface="Arial" charset="0"/>
                <a:cs typeface="Arial" charset="0"/>
              </a:rPr>
              <a:t>. </a:t>
            </a:r>
          </a:p>
          <a:p>
            <a:r>
              <a:rPr lang="en-US" sz="2200" dirty="0">
                <a:latin typeface="Arial" charset="0"/>
                <a:cs typeface="Arial" charset="0"/>
              </a:rPr>
              <a:t>What should you do when do note taking?</a:t>
            </a:r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Note taking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>
                <a:latin typeface="Times New Roman"/>
              </a:rPr>
              <a:t>Learn to recognize that the speaker is making an important point by: </a:t>
            </a:r>
          </a:p>
          <a:p>
            <a:pPr marL="631825" indent="-284163"/>
            <a:r>
              <a:rPr lang="en-US" sz="2400" dirty="0">
                <a:latin typeface="Times New Roman"/>
              </a:rPr>
              <a:t>pausing</a:t>
            </a:r>
          </a:p>
          <a:p>
            <a:pPr marL="631825" indent="-284163"/>
            <a:r>
              <a:rPr lang="en-US" sz="2400" dirty="0">
                <a:latin typeface="Times New Roman"/>
              </a:rPr>
              <a:t>giving examples</a:t>
            </a:r>
          </a:p>
          <a:p>
            <a:pPr marL="631825" indent="-284163"/>
            <a:r>
              <a:rPr lang="en-US" sz="2400" dirty="0">
                <a:latin typeface="Times New Roman"/>
              </a:rPr>
              <a:t>repeating what has been said</a:t>
            </a:r>
          </a:p>
          <a:p>
            <a:pPr marL="631825" indent="-284163"/>
            <a:r>
              <a:rPr lang="en-US" sz="2400" dirty="0">
                <a:latin typeface="Times New Roman"/>
              </a:rPr>
              <a:t>increasing volume or changing pitch of voice</a:t>
            </a:r>
          </a:p>
          <a:p>
            <a:pPr marL="631825" indent="-284163"/>
            <a:r>
              <a:rPr lang="en-US" sz="2400" dirty="0">
                <a:latin typeface="Times New Roman"/>
              </a:rPr>
              <a:t>using body language (facial expression, gestures, posture, pace)</a:t>
            </a:r>
            <a:endParaRPr lang="en-US" sz="2400" dirty="0">
              <a:latin typeface="Arial"/>
            </a:endParaRPr>
          </a:p>
          <a:p>
            <a:pPr marL="631825" indent="-284163"/>
            <a:r>
              <a:rPr lang="en-US" sz="2400" dirty="0">
                <a:latin typeface="Times New Roman"/>
              </a:rPr>
              <a:t>writing on the chalkboard</a:t>
            </a:r>
            <a:endParaRPr lang="en-US" sz="2400" dirty="0">
              <a:latin typeface="Arial"/>
            </a:endParaRPr>
          </a:p>
          <a:p>
            <a:pPr marL="631825" indent="-284163"/>
            <a:r>
              <a:rPr lang="en-US" sz="2400" dirty="0">
                <a:latin typeface="Times New Roman"/>
              </a:rPr>
              <a:t>using direct statements (this is very important) or signal words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Note taking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Good lecture notes must:</a:t>
            </a:r>
          </a:p>
          <a:p>
            <a:pPr marL="631825" indent="-284163"/>
            <a:r>
              <a:rPr lang="en-US" sz="2800" dirty="0"/>
              <a:t>present a neat, attractive appearance.</a:t>
            </a:r>
          </a:p>
          <a:p>
            <a:pPr marL="631825" indent="-284163"/>
            <a:r>
              <a:rPr lang="en-US" sz="2800" dirty="0"/>
              <a:t>indicate the main points of the lecture.</a:t>
            </a:r>
          </a:p>
          <a:p>
            <a:pPr marL="631825" indent="-284163"/>
            <a:r>
              <a:rPr lang="en-US" sz="2800" dirty="0"/>
              <a:t>show the relationship of the details to the main points.</a:t>
            </a:r>
          </a:p>
          <a:p>
            <a:pPr marL="631825" indent="-284163"/>
            <a:r>
              <a:rPr lang="en-US" sz="2800" dirty="0"/>
              <a:t>include enough illustrative detail to enrich notes and content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>
                <a:hlinkClick r:id="rId4"/>
              </a:rPr>
              <a:t>https://www.youtube.com/watch?v=Na8m4GPqA30</a:t>
            </a:r>
            <a:endParaRPr lang="en-US" sz="2400" dirty="0"/>
          </a:p>
          <a:p>
            <a:r>
              <a:rPr lang="en-US" sz="2400" dirty="0">
                <a:hlinkClick r:id="rId5"/>
              </a:rPr>
              <a:t>https://www.youtube.com/watch?v=-WLHr1_EVtQ</a:t>
            </a:r>
            <a:endParaRPr lang="en-US" sz="2400" dirty="0"/>
          </a:p>
          <a:p>
            <a:r>
              <a:rPr lang="en-US" sz="2400" dirty="0">
                <a:hlinkClick r:id="rId6"/>
              </a:rPr>
              <a:t>https://www.youtube.com/watch?v=5MgBikgcWnY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Sample of note taking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322294" y="1524000"/>
            <a:ext cx="6499412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Sample of note taking</a:t>
            </a: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362200" y="1447800"/>
            <a:ext cx="42837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Sample of note taking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362200" y="1447800"/>
            <a:ext cx="437669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224</Words>
  <Application>Microsoft Office PowerPoint</Application>
  <PresentationFormat>On-screen Show (4:3)</PresentationFormat>
  <Paragraphs>40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LEARNING OUTCOME</vt:lpstr>
      <vt:lpstr>PowerPoint Presentation</vt:lpstr>
      <vt:lpstr>Note taking</vt:lpstr>
      <vt:lpstr>Note taking</vt:lpstr>
      <vt:lpstr>Listening Practice</vt:lpstr>
      <vt:lpstr>Sample of note taking</vt:lpstr>
      <vt:lpstr>Sample of note taking</vt:lpstr>
      <vt:lpstr>Sample of note taking</vt:lpstr>
      <vt:lpstr>Listening Checklist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abimana</cp:lastModifiedBy>
  <cp:revision>249</cp:revision>
  <dcterms:created xsi:type="dcterms:W3CDTF">2010-08-24T06:47:44Z</dcterms:created>
  <dcterms:modified xsi:type="dcterms:W3CDTF">2018-09-12T16:57:34Z</dcterms:modified>
</cp:coreProperties>
</file>