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26/09/2018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englishteens.britishcouncil.org/skills/listening-skills-practice/going-cinem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englishteens.britishcouncil.org/skills/listening-skills-practice/stop-wasting-tim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englishteens.britishcouncil.org/skills/listening-skills-practice/taking-not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englishteens.britishcouncil.org/skills/listening-skills-practice/study-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M. Pd.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Did you discuss a movie before watching it in a cinema with your friend(s)? </a:t>
            </a:r>
          </a:p>
          <a:p>
            <a:r>
              <a:rPr lang="en-US" sz="2800" dirty="0"/>
              <a:t>What type of movie do you like? </a:t>
            </a:r>
          </a:p>
          <a:p>
            <a:r>
              <a:rPr lang="en-US" sz="2800" dirty="0">
                <a:hlinkClick r:id="rId4"/>
              </a:rPr>
              <a:t>http://learnenglishteens.britishcouncil.org/skills/listening-skills-practice/going-cinema</a:t>
            </a:r>
            <a:endParaRPr lang="en-US" sz="2800" dirty="0"/>
          </a:p>
          <a:p>
            <a:r>
              <a:rPr lang="en-US" sz="2800" dirty="0"/>
              <a:t>What did they consider when they chose a movie?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distract you to study? </a:t>
            </a:r>
          </a:p>
          <a:p>
            <a:r>
              <a:rPr lang="en-US" sz="2800" dirty="0">
                <a:hlinkClick r:id="rId4"/>
              </a:rPr>
              <a:t>http://learnenglishteens.britishcouncil.org/skills/listening-skills-practice/stop-wasting-time</a:t>
            </a:r>
            <a:endParaRPr lang="en-US" sz="2800" dirty="0"/>
          </a:p>
          <a:p>
            <a:r>
              <a:rPr lang="en-US" sz="2800" dirty="0"/>
              <a:t>What can we do to avoid distraction? 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Did you take a note in your study? </a:t>
            </a:r>
          </a:p>
          <a:p>
            <a:r>
              <a:rPr lang="en-US" sz="2800" dirty="0"/>
              <a:t>What kind of information did you put in your note? </a:t>
            </a:r>
          </a:p>
          <a:p>
            <a:r>
              <a:rPr lang="en-US" sz="2800" dirty="0">
                <a:hlinkClick r:id="rId4"/>
              </a:rPr>
              <a:t>http://learnenglishteens.britishcouncil.org/skills/listening-skills-practice/taking-notes</a:t>
            </a:r>
            <a:endParaRPr lang="en-US" sz="2800" dirty="0"/>
          </a:p>
          <a:p>
            <a:r>
              <a:rPr lang="en-US" sz="2800" dirty="0"/>
              <a:t>What are some tips given in taking a note?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When you ask information to one’s job, what did you ask? </a:t>
            </a:r>
          </a:p>
          <a:p>
            <a:r>
              <a:rPr lang="en-US" sz="2800" dirty="0"/>
              <a:t>http://learnenglishteens.britishcouncil.org/skills/listening-skills-practice/work</a:t>
            </a:r>
          </a:p>
          <a:p>
            <a:r>
              <a:rPr lang="en-US" sz="2800" dirty="0"/>
              <a:t>List the jobs mentioned in the text.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identify main and supporting details and speakers’ attitudes and feelings in short texts.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MAIN IDEAS AND SUPPORTING DETAILS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Main ideas are the most important idea in the text</a:t>
            </a:r>
          </a:p>
          <a:p>
            <a:r>
              <a:rPr lang="en-US" sz="2400" dirty="0"/>
              <a:t>They can be stated or implied main ideas.</a:t>
            </a:r>
          </a:p>
          <a:p>
            <a:r>
              <a:rPr lang="en-US" sz="2400" dirty="0"/>
              <a:t>It might occur in the beginning of the text.</a:t>
            </a:r>
          </a:p>
          <a:p>
            <a:r>
              <a:rPr lang="en-US" sz="2400" dirty="0"/>
              <a:t>Main ideas are often repeated (some words/phrases).</a:t>
            </a:r>
          </a:p>
          <a:p>
            <a:r>
              <a:rPr lang="en-US" sz="2400" dirty="0"/>
              <a:t>Some supporting details help us understand the main ideas. </a:t>
            </a:r>
          </a:p>
          <a:p>
            <a:r>
              <a:rPr lang="en-US" sz="2400" dirty="0"/>
              <a:t>They elaborate main ideas.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SPEAKERS’ ATTITUDES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Speakers can mention explicitly their attitudes and feelings.</a:t>
            </a:r>
          </a:p>
          <a:p>
            <a:r>
              <a:rPr lang="en-US" sz="2800" dirty="0"/>
              <a:t>Some examples are like and dislike, agree and disagree, satisfaction and dissatisfaction, certain and uncertain. </a:t>
            </a:r>
          </a:p>
          <a:p>
            <a:r>
              <a:rPr lang="en-US" sz="2800" dirty="0"/>
              <a:t>If they are implicitly stated, you must use all information and context to get speakers’ attitudes.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BACKGROUND KNOWLEDGE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Find information about the topics that you are going to listen. </a:t>
            </a:r>
          </a:p>
          <a:p>
            <a:r>
              <a:rPr lang="en-US" sz="2400" dirty="0"/>
              <a:t>Activate your background information about the topics. </a:t>
            </a:r>
          </a:p>
          <a:p>
            <a:r>
              <a:rPr lang="en-US" sz="2400" dirty="0"/>
              <a:t>If you are going to do writing tasks based on the texts you hear, read the texts thoroughly.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Have you had an experience of difficult to sleep? What did you do then?</a:t>
            </a:r>
          </a:p>
          <a:p>
            <a:r>
              <a:rPr lang="en-US" sz="2400" dirty="0"/>
              <a:t>http://learnenglishteens.britishcouncil.org/skills/listening-skills-practice/good-nights-sleep</a:t>
            </a:r>
          </a:p>
          <a:p>
            <a:r>
              <a:rPr lang="en-US" sz="2400" dirty="0"/>
              <a:t>Listen and list what you should and shouldn’t do before sleep.  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Do you play music? Do you want to play in a band? </a:t>
            </a:r>
          </a:p>
          <a:p>
            <a:r>
              <a:rPr lang="en-US" sz="2800" dirty="0"/>
              <a:t>http://learnenglishteens.britishcouncil.org/skills/listening-skills-practice/band-auditions</a:t>
            </a:r>
          </a:p>
          <a:p>
            <a:r>
              <a:rPr lang="en-US" sz="2800" dirty="0"/>
              <a:t>What’s the speaker’s purpose to come? </a:t>
            </a:r>
          </a:p>
          <a:p>
            <a:r>
              <a:rPr lang="en-US" sz="2800" dirty="0"/>
              <a:t>What is the lady’s impression on him?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Did you pay attention to privacy issues when you surf on the internet?</a:t>
            </a:r>
          </a:p>
          <a:p>
            <a:r>
              <a:rPr lang="en-US" sz="2400" dirty="0"/>
              <a:t>http://learnenglishteens.britishcouncil.org/skills/listening-skills-practice/online-safety-conversation</a:t>
            </a:r>
          </a:p>
          <a:p>
            <a:r>
              <a:rPr lang="en-US" sz="2400" dirty="0"/>
              <a:t>What did mother do and teach to her son? </a:t>
            </a:r>
          </a:p>
          <a:p>
            <a:r>
              <a:rPr lang="en-US" sz="2400" dirty="0"/>
              <a:t>How is the boy’s response to his mother? 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What do you do to maximize your study? </a:t>
            </a:r>
          </a:p>
          <a:p>
            <a:r>
              <a:rPr lang="en-US" sz="2400" dirty="0"/>
              <a:t>What kind of place do you feel comfortable to study? </a:t>
            </a:r>
          </a:p>
          <a:p>
            <a:r>
              <a:rPr lang="en-US" sz="2400" dirty="0"/>
              <a:t>How long do you study? </a:t>
            </a:r>
          </a:p>
          <a:p>
            <a:r>
              <a:rPr lang="en-US" sz="2400" dirty="0">
                <a:hlinkClick r:id="rId4"/>
              </a:rPr>
              <a:t>http://learnenglishteens.britishcouncil.org/skills/listening-skills-practice/study-tips</a:t>
            </a:r>
            <a:endParaRPr lang="en-US" sz="2400" dirty="0"/>
          </a:p>
          <a:p>
            <a:r>
              <a:rPr lang="en-US" sz="2400" dirty="0"/>
              <a:t>Listen and write the tips given.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544</Words>
  <Application>Microsoft Office PowerPoint</Application>
  <PresentationFormat>On-screen Show (4:3)</PresentationFormat>
  <Paragraphs>71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LEARNING OUTCOME</vt:lpstr>
      <vt:lpstr>MAIN IDEAS AND SUPPORTING DETAILS</vt:lpstr>
      <vt:lpstr>SPEAKERS’ ATTITUDES</vt:lpstr>
      <vt:lpstr>BACKGROUND KNOWLEDGE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247</cp:revision>
  <dcterms:created xsi:type="dcterms:W3CDTF">2010-08-24T06:47:44Z</dcterms:created>
  <dcterms:modified xsi:type="dcterms:W3CDTF">2018-09-26T16:23:57Z</dcterms:modified>
</cp:coreProperties>
</file>