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316" r:id="rId2"/>
    <p:sldId id="366" r:id="rId3"/>
    <p:sldId id="367" r:id="rId4"/>
    <p:sldId id="368" r:id="rId5"/>
    <p:sldId id="369" r:id="rId6"/>
    <p:sldId id="370" r:id="rId7"/>
    <p:sldId id="371" r:id="rId8"/>
    <p:sldId id="372" r:id="rId9"/>
    <p:sldId id="373" r:id="rId10"/>
    <p:sldId id="376" r:id="rId11"/>
    <p:sldId id="377" r:id="rId12"/>
    <p:sldId id="380" r:id="rId13"/>
    <p:sldId id="379" r:id="rId1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2" autoAdjust="0"/>
    <p:restoredTop sz="93190" autoAdjust="0"/>
  </p:normalViewPr>
  <p:slideViewPr>
    <p:cSldViewPr>
      <p:cViewPr varScale="1">
        <p:scale>
          <a:sx n="64" d="100"/>
          <a:sy n="64" d="100"/>
        </p:scale>
        <p:origin x="1506"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B7A7411F-5962-43D2-8BDF-DBE29F4535E2}" type="datetimeFigureOut">
              <a:rPr lang="id-ID"/>
              <a:pPr>
                <a:defRPr/>
              </a:pPr>
              <a:t>12/09/2018</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d-ID"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id-ID"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963707B7-A839-446A-9626-7F48954E6744}" type="slidenum">
              <a:rPr lang="id-ID"/>
              <a:pPr>
                <a:defRPr/>
              </a:pPr>
              <a:t>‹#›</a:t>
            </a:fld>
            <a:endParaRPr lang="id-ID"/>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a:p>
        </p:txBody>
      </p:sp>
      <p:sp>
        <p:nvSpPr>
          <p:cNvPr id="4" name="Slide Number Placeholder 3"/>
          <p:cNvSpPr>
            <a:spLocks noGrp="1"/>
          </p:cNvSpPr>
          <p:nvPr>
            <p:ph type="sldNum" sz="quarter" idx="5"/>
          </p:nvPr>
        </p:nvSpPr>
        <p:spPr/>
        <p:txBody>
          <a:bodyPr/>
          <a:lstStyle/>
          <a:p>
            <a:pPr>
              <a:defRPr/>
            </a:pPr>
            <a:fld id="{21717A49-E459-4135-B415-47D14107CA01}" type="slidenum">
              <a:rPr lang="id-ID" smtClean="0"/>
              <a:pPr>
                <a:defRPr/>
              </a:pPr>
              <a:t>2</a:t>
            </a:fld>
            <a:endParaRPr lang="id-ID"/>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a:p>
        </p:txBody>
      </p:sp>
      <p:sp>
        <p:nvSpPr>
          <p:cNvPr id="4" name="Slide Number Placeholder 3"/>
          <p:cNvSpPr>
            <a:spLocks noGrp="1"/>
          </p:cNvSpPr>
          <p:nvPr>
            <p:ph type="sldNum" sz="quarter" idx="5"/>
          </p:nvPr>
        </p:nvSpPr>
        <p:spPr/>
        <p:txBody>
          <a:bodyPr/>
          <a:lstStyle/>
          <a:p>
            <a:pPr>
              <a:defRPr/>
            </a:pPr>
            <a:fld id="{F1CACD6E-301E-4874-85FB-D3ED9AFEF1C1}" type="slidenum">
              <a:rPr lang="id-ID" smtClean="0"/>
              <a:pPr>
                <a:defRPr/>
              </a:pPr>
              <a:t>11</a:t>
            </a:fld>
            <a:endParaRPr lang="id-ID"/>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a:p>
        </p:txBody>
      </p:sp>
      <p:sp>
        <p:nvSpPr>
          <p:cNvPr id="4" name="Slide Number Placeholder 3"/>
          <p:cNvSpPr>
            <a:spLocks noGrp="1"/>
          </p:cNvSpPr>
          <p:nvPr>
            <p:ph type="sldNum" sz="quarter" idx="5"/>
          </p:nvPr>
        </p:nvSpPr>
        <p:spPr/>
        <p:txBody>
          <a:bodyPr/>
          <a:lstStyle/>
          <a:p>
            <a:pPr>
              <a:defRPr/>
            </a:pPr>
            <a:fld id="{F1CACD6E-301E-4874-85FB-D3ED9AFEF1C1}" type="slidenum">
              <a:rPr lang="id-ID" smtClean="0"/>
              <a:pPr>
                <a:defRPr/>
              </a:pPr>
              <a:t>12</a:t>
            </a:fld>
            <a:endParaRPr lang="id-ID"/>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a:p>
        </p:txBody>
      </p:sp>
      <p:sp>
        <p:nvSpPr>
          <p:cNvPr id="4" name="Slide Number Placeholder 3"/>
          <p:cNvSpPr>
            <a:spLocks noGrp="1"/>
          </p:cNvSpPr>
          <p:nvPr>
            <p:ph type="sldNum" sz="quarter" idx="5"/>
          </p:nvPr>
        </p:nvSpPr>
        <p:spPr/>
        <p:txBody>
          <a:bodyPr/>
          <a:lstStyle/>
          <a:p>
            <a:pPr>
              <a:defRPr/>
            </a:pPr>
            <a:fld id="{F1CACD6E-301E-4874-85FB-D3ED9AFEF1C1}" type="slidenum">
              <a:rPr lang="id-ID" smtClean="0"/>
              <a:pPr>
                <a:defRPr/>
              </a:pPr>
              <a:t>13</a:t>
            </a:fld>
            <a:endParaRPr 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a:p>
        </p:txBody>
      </p:sp>
      <p:sp>
        <p:nvSpPr>
          <p:cNvPr id="4" name="Slide Number Placeholder 3"/>
          <p:cNvSpPr>
            <a:spLocks noGrp="1"/>
          </p:cNvSpPr>
          <p:nvPr>
            <p:ph type="sldNum" sz="quarter" idx="5"/>
          </p:nvPr>
        </p:nvSpPr>
        <p:spPr/>
        <p:txBody>
          <a:bodyPr/>
          <a:lstStyle/>
          <a:p>
            <a:pPr>
              <a:defRPr/>
            </a:pPr>
            <a:fld id="{D83CE223-8EA8-4B88-8B34-4E4C22DA1FFF}" type="slidenum">
              <a:rPr lang="id-ID" smtClean="0"/>
              <a:pPr>
                <a:defRPr/>
              </a:pPr>
              <a:t>3</a:t>
            </a:fld>
            <a:endParaRPr lang="id-ID"/>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a:p>
        </p:txBody>
      </p:sp>
      <p:sp>
        <p:nvSpPr>
          <p:cNvPr id="4" name="Slide Number Placeholder 3"/>
          <p:cNvSpPr>
            <a:spLocks noGrp="1"/>
          </p:cNvSpPr>
          <p:nvPr>
            <p:ph type="sldNum" sz="quarter" idx="5"/>
          </p:nvPr>
        </p:nvSpPr>
        <p:spPr/>
        <p:txBody>
          <a:bodyPr/>
          <a:lstStyle/>
          <a:p>
            <a:pPr>
              <a:defRPr/>
            </a:pPr>
            <a:fld id="{C326F7B6-4988-44F2-8A01-611AB6623278}" type="slidenum">
              <a:rPr lang="id-ID" smtClean="0"/>
              <a:pPr>
                <a:defRPr/>
              </a:pPr>
              <a:t>4</a:t>
            </a:fld>
            <a:endParaRPr lang="id-ID"/>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a:p>
        </p:txBody>
      </p:sp>
      <p:sp>
        <p:nvSpPr>
          <p:cNvPr id="4" name="Slide Number Placeholder 3"/>
          <p:cNvSpPr>
            <a:spLocks noGrp="1"/>
          </p:cNvSpPr>
          <p:nvPr>
            <p:ph type="sldNum" sz="quarter" idx="5"/>
          </p:nvPr>
        </p:nvSpPr>
        <p:spPr/>
        <p:txBody>
          <a:bodyPr/>
          <a:lstStyle/>
          <a:p>
            <a:pPr>
              <a:defRPr/>
            </a:pPr>
            <a:fld id="{ED930821-ED3E-4E86-A02C-A52F06F4C3A7}" type="slidenum">
              <a:rPr lang="id-ID" smtClean="0"/>
              <a:pPr>
                <a:defRPr/>
              </a:pPr>
              <a:t>5</a:t>
            </a:fld>
            <a:endParaRPr lang="id-ID"/>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a:p>
        </p:txBody>
      </p:sp>
      <p:sp>
        <p:nvSpPr>
          <p:cNvPr id="4" name="Slide Number Placeholder 3"/>
          <p:cNvSpPr>
            <a:spLocks noGrp="1"/>
          </p:cNvSpPr>
          <p:nvPr>
            <p:ph type="sldNum" sz="quarter" idx="5"/>
          </p:nvPr>
        </p:nvSpPr>
        <p:spPr/>
        <p:txBody>
          <a:bodyPr/>
          <a:lstStyle/>
          <a:p>
            <a:pPr>
              <a:defRPr/>
            </a:pPr>
            <a:fld id="{8E954269-451C-4D69-B509-700AA831B682}" type="slidenum">
              <a:rPr lang="id-ID" smtClean="0"/>
              <a:pPr>
                <a:defRPr/>
              </a:pPr>
              <a:t>6</a:t>
            </a:fld>
            <a:endParaRPr lang="id-ID"/>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a:p>
        </p:txBody>
      </p:sp>
      <p:sp>
        <p:nvSpPr>
          <p:cNvPr id="4" name="Slide Number Placeholder 3"/>
          <p:cNvSpPr>
            <a:spLocks noGrp="1"/>
          </p:cNvSpPr>
          <p:nvPr>
            <p:ph type="sldNum" sz="quarter" idx="5"/>
          </p:nvPr>
        </p:nvSpPr>
        <p:spPr/>
        <p:txBody>
          <a:bodyPr/>
          <a:lstStyle/>
          <a:p>
            <a:pPr>
              <a:defRPr/>
            </a:pPr>
            <a:fld id="{753332A7-525F-4D46-87BE-948A87799FF2}" type="slidenum">
              <a:rPr lang="id-ID" smtClean="0"/>
              <a:pPr>
                <a:defRPr/>
              </a:pPr>
              <a:t>7</a:t>
            </a:fld>
            <a:endParaRPr lang="id-ID"/>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a:p>
        </p:txBody>
      </p:sp>
      <p:sp>
        <p:nvSpPr>
          <p:cNvPr id="4" name="Slide Number Placeholder 3"/>
          <p:cNvSpPr>
            <a:spLocks noGrp="1"/>
          </p:cNvSpPr>
          <p:nvPr>
            <p:ph type="sldNum" sz="quarter" idx="5"/>
          </p:nvPr>
        </p:nvSpPr>
        <p:spPr/>
        <p:txBody>
          <a:bodyPr/>
          <a:lstStyle/>
          <a:p>
            <a:pPr>
              <a:defRPr/>
            </a:pPr>
            <a:fld id="{E2D511C4-29A4-4D86-8CF3-26D4E0CA886B}" type="slidenum">
              <a:rPr lang="id-ID" smtClean="0"/>
              <a:pPr>
                <a:defRPr/>
              </a:pPr>
              <a:t>8</a:t>
            </a:fld>
            <a:endParaRPr lang="id-ID"/>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a:p>
        </p:txBody>
      </p:sp>
      <p:sp>
        <p:nvSpPr>
          <p:cNvPr id="4" name="Slide Number Placeholder 3"/>
          <p:cNvSpPr>
            <a:spLocks noGrp="1"/>
          </p:cNvSpPr>
          <p:nvPr>
            <p:ph type="sldNum" sz="quarter" idx="5"/>
          </p:nvPr>
        </p:nvSpPr>
        <p:spPr/>
        <p:txBody>
          <a:bodyPr/>
          <a:lstStyle/>
          <a:p>
            <a:pPr>
              <a:defRPr/>
            </a:pPr>
            <a:fld id="{8382060D-E8EF-4C9C-8F93-394C876057B5}" type="slidenum">
              <a:rPr lang="id-ID" smtClean="0"/>
              <a:pPr>
                <a:defRPr/>
              </a:pPr>
              <a:t>9</a:t>
            </a:fld>
            <a:endParaRPr lang="id-ID"/>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a:p>
        </p:txBody>
      </p:sp>
      <p:sp>
        <p:nvSpPr>
          <p:cNvPr id="4" name="Slide Number Placeholder 3"/>
          <p:cNvSpPr>
            <a:spLocks noGrp="1"/>
          </p:cNvSpPr>
          <p:nvPr>
            <p:ph type="sldNum" sz="quarter" idx="5"/>
          </p:nvPr>
        </p:nvSpPr>
        <p:spPr/>
        <p:txBody>
          <a:bodyPr/>
          <a:lstStyle/>
          <a:p>
            <a:pPr>
              <a:defRPr/>
            </a:pPr>
            <a:fld id="{F1CACD6E-301E-4874-85FB-D3ED9AFEF1C1}" type="slidenum">
              <a:rPr lang="id-ID" smtClean="0"/>
              <a:pPr>
                <a:defRPr/>
              </a:pPr>
              <a:t>10</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00E5D95F-5A60-4647-90B4-4AFF87F539DD}" type="datetime1">
              <a:rPr lang="en-US"/>
              <a:pPr>
                <a:defRPr/>
              </a:pPr>
              <a:t>9/12/2018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137FAC3-0F19-412E-969C-BD194A57481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B7312288-0F77-4C6A-BF8B-D755D3F4BACF}" type="datetime1">
              <a:rPr lang="en-US"/>
              <a:pPr>
                <a:defRPr/>
              </a:pPr>
              <a:t>9/12/2018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C1AF6AB-0AFC-410A-A00E-37016E6409C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593A2D8B-6010-4AA9-8A3F-28DD6CC616FA}" type="datetime1">
              <a:rPr lang="en-US"/>
              <a:pPr>
                <a:defRPr/>
              </a:pPr>
              <a:t>9/12/2018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899E929-AF45-43C0-BB8E-CD8E9B14EA9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8C0F78FA-53DA-4C19-8544-485CE105EB33}" type="datetime1">
              <a:rPr lang="en-US"/>
              <a:pPr>
                <a:defRPr/>
              </a:pPr>
              <a:t>9/12/2018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75A1A0B-BFAE-4606-BBE7-7740C781412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EF9862A3-2013-438F-9049-7E56A3DD6830}" type="datetime1">
              <a:rPr lang="en-US"/>
              <a:pPr>
                <a:defRPr/>
              </a:pPr>
              <a:t>9/12/2018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77FF70C-E240-41E1-AEB9-8C22D945C76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4EAC3A71-D019-4897-914A-43B3D80389AA}" type="datetime1">
              <a:rPr lang="en-US"/>
              <a:pPr>
                <a:defRPr/>
              </a:pPr>
              <a:t>9/12/2018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0F1EC88-8680-43F0-93AA-6D7E5E16523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73C494FC-3B95-4709-98B0-68F0CBCA4BC1}" type="datetime1">
              <a:rPr lang="en-US"/>
              <a:pPr>
                <a:defRPr/>
              </a:pPr>
              <a:t>9/12/2018</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2E9ED7F9-53C1-4998-A51B-F181F0D6F52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93D20611-488E-4775-99CA-66F08B3CD9F2}" type="datetime1">
              <a:rPr lang="en-US"/>
              <a:pPr>
                <a:defRPr/>
              </a:pPr>
              <a:t>9/12/2018</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21BD8136-5618-47C1-BB6B-1A11DCB11D9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32F9DD1-48A0-45EA-BB4C-ADBA667B1D3A}" type="datetime1">
              <a:rPr lang="en-US"/>
              <a:pPr>
                <a:defRPr/>
              </a:pPr>
              <a:t>9/12/2018</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33FB13AB-4301-4195-B635-009CBFB1F5C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6F4FB05B-3B90-4014-AE71-08619DCDC0D6}" type="datetime1">
              <a:rPr lang="en-US"/>
              <a:pPr>
                <a:defRPr/>
              </a:pPr>
              <a:t>9/12/2018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7E24B19-98E3-4287-8921-7C43E1AFF0C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94A1A67-7B74-4A67-97CE-7B00FC7E03EE}" type="datetime1">
              <a:rPr lang="en-US"/>
              <a:pPr>
                <a:defRPr/>
              </a:pPr>
              <a:t>9/12/2018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BB2A012-C078-44F7-AC23-A0E89DC6CBC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64BE28D7-1570-419B-AB9A-79F9EDBE69CA}" type="datetime1">
              <a:rPr lang="en-US"/>
              <a:pPr>
                <a:defRPr/>
              </a:pPr>
              <a:t>9/12/2018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400">
                <a:solidFill>
                  <a:schemeClr val="tx1"/>
                </a:solidFill>
                <a:latin typeface="+mn-lt"/>
              </a:defRPr>
            </a:lvl1pPr>
          </a:lstStyle>
          <a:p>
            <a:pPr>
              <a:defRPr/>
            </a:pPr>
            <a:fld id="{1F2C22BE-CED9-405A-917A-3BB819EFD2D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learnenglishteens.britishcouncil.org/skills/listening-skills-practice/llamas"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rsil\Desktop\Smartcreative.jpg"/>
          <p:cNvPicPr>
            <a:picLocks noChangeAspect="1" noChangeArrowheads="1"/>
          </p:cNvPicPr>
          <p:nvPr/>
        </p:nvPicPr>
        <p:blipFill>
          <a:blip r:embed="rId2"/>
          <a:srcRect l="1051" r="800" b="504"/>
          <a:stretch>
            <a:fillRect/>
          </a:stretch>
        </p:blipFill>
        <p:spPr bwMode="auto">
          <a:xfrm>
            <a:off x="0" y="304800"/>
            <a:ext cx="9144000" cy="6840538"/>
          </a:xfrm>
          <a:prstGeom prst="rect">
            <a:avLst/>
          </a:prstGeom>
          <a:noFill/>
          <a:ln w="9525">
            <a:noFill/>
            <a:miter lim="800000"/>
            <a:headEnd/>
            <a:tailEnd/>
          </a:ln>
        </p:spPr>
      </p:pic>
      <p:sp>
        <p:nvSpPr>
          <p:cNvPr id="2051" name="TextBox 1"/>
          <p:cNvSpPr txBox="1">
            <a:spLocks noChangeArrowheads="1"/>
          </p:cNvSpPr>
          <p:nvPr/>
        </p:nvSpPr>
        <p:spPr bwMode="auto">
          <a:xfrm>
            <a:off x="3200400" y="3725863"/>
            <a:ext cx="5638800" cy="1200150"/>
          </a:xfrm>
          <a:prstGeom prst="rect">
            <a:avLst/>
          </a:prstGeom>
          <a:noFill/>
          <a:ln w="9525">
            <a:noFill/>
            <a:miter lim="800000"/>
            <a:headEnd/>
            <a:tailEnd/>
          </a:ln>
        </p:spPr>
        <p:txBody>
          <a:bodyPr>
            <a:spAutoFit/>
          </a:bodyPr>
          <a:lstStyle/>
          <a:p>
            <a:pPr algn="ctr"/>
            <a:r>
              <a:rPr lang="en-US" b="1" dirty="0">
                <a:solidFill>
                  <a:schemeClr val="bg1"/>
                </a:solidFill>
              </a:rPr>
              <a:t>BASIC LISTENING</a:t>
            </a:r>
          </a:p>
          <a:p>
            <a:pPr algn="ctr"/>
            <a:r>
              <a:rPr lang="en-US" b="1" dirty="0">
                <a:solidFill>
                  <a:schemeClr val="bg1"/>
                </a:solidFill>
              </a:rPr>
              <a:t>SESSION 5</a:t>
            </a:r>
          </a:p>
          <a:p>
            <a:pPr algn="ctr"/>
            <a:r>
              <a:rPr lang="en-US" b="1" dirty="0">
                <a:solidFill>
                  <a:schemeClr val="bg1"/>
                </a:solidFill>
              </a:rPr>
              <a:t>Noni Agustina, </a:t>
            </a:r>
            <a:r>
              <a:rPr lang="en-US" b="1" dirty="0" err="1">
                <a:solidFill>
                  <a:schemeClr val="bg1"/>
                </a:solidFill>
              </a:rPr>
              <a:t>M.Pd</a:t>
            </a:r>
            <a:r>
              <a:rPr lang="en-US" b="1" dirty="0">
                <a:solidFill>
                  <a:schemeClr val="bg1"/>
                </a:solidFill>
              </a:rPr>
              <a:t>.</a:t>
            </a:r>
          </a:p>
          <a:p>
            <a:pPr algn="ctr"/>
            <a:r>
              <a:rPr lang="en-US" b="1" dirty="0">
                <a:solidFill>
                  <a:schemeClr val="bg1"/>
                </a:solidFill>
              </a:rPr>
              <a:t>PENDIDIKAN BAHASA INGGRIS, FKIP</a:t>
            </a:r>
          </a:p>
        </p:txBody>
      </p:sp>
    </p:spTree>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5363" name="Title 5"/>
          <p:cNvSpPr>
            <a:spLocks noGrp="1"/>
          </p:cNvSpPr>
          <p:nvPr>
            <p:ph type="title"/>
          </p:nvPr>
        </p:nvSpPr>
        <p:spPr>
          <a:xfrm>
            <a:off x="533400" y="609600"/>
            <a:ext cx="8229600" cy="838200"/>
          </a:xfrm>
        </p:spPr>
        <p:txBody>
          <a:bodyPr/>
          <a:lstStyle/>
          <a:p>
            <a:pPr>
              <a:spcBef>
                <a:spcPct val="50000"/>
              </a:spcBef>
            </a:pPr>
            <a:r>
              <a:rPr lang="en-US" sz="3200" dirty="0">
                <a:latin typeface="Arial" charset="0"/>
                <a:cs typeface="Arial" charset="0"/>
              </a:rPr>
              <a:t>LISTENING PRACTICE</a:t>
            </a:r>
          </a:p>
        </p:txBody>
      </p:sp>
      <p:sp>
        <p:nvSpPr>
          <p:cNvPr id="15364" name="Content Placeholder 5"/>
          <p:cNvSpPr>
            <a:spLocks noGrp="1"/>
          </p:cNvSpPr>
          <p:nvPr>
            <p:ph idx="1"/>
          </p:nvPr>
        </p:nvSpPr>
        <p:spPr>
          <a:xfrm>
            <a:off x="457200" y="1524000"/>
            <a:ext cx="8229600" cy="4602163"/>
          </a:xfrm>
        </p:spPr>
        <p:txBody>
          <a:bodyPr/>
          <a:lstStyle/>
          <a:p>
            <a:r>
              <a:rPr lang="en-US" sz="2800" dirty="0"/>
              <a:t>Have you ever felt sorry to your family? What made you do it? </a:t>
            </a:r>
          </a:p>
          <a:p>
            <a:r>
              <a:rPr lang="en-US" sz="2800" dirty="0"/>
              <a:t>You will hear some dialogues in which the speakers told their problems to the family members. </a:t>
            </a:r>
          </a:p>
          <a:p>
            <a:r>
              <a:rPr lang="en-US" sz="2800" dirty="0"/>
              <a:t>http://learnenglishteens.britishcouncil.org/skills/listening-skills-practice/difficult-situations</a:t>
            </a:r>
          </a:p>
          <a:p>
            <a:endParaRPr lang="id-ID" sz="2800" dirty="0">
              <a:latin typeface="Arial" charset="0"/>
              <a:cs typeface="Arial" charset="0"/>
            </a:endParaRPr>
          </a:p>
        </p:txBody>
      </p:sp>
    </p:spTree>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5363" name="Title 5"/>
          <p:cNvSpPr>
            <a:spLocks noGrp="1"/>
          </p:cNvSpPr>
          <p:nvPr>
            <p:ph type="title"/>
          </p:nvPr>
        </p:nvSpPr>
        <p:spPr>
          <a:xfrm>
            <a:off x="533400" y="609600"/>
            <a:ext cx="8229600" cy="838200"/>
          </a:xfrm>
        </p:spPr>
        <p:txBody>
          <a:bodyPr/>
          <a:lstStyle/>
          <a:p>
            <a:pPr>
              <a:spcBef>
                <a:spcPct val="50000"/>
              </a:spcBef>
            </a:pPr>
            <a:r>
              <a:rPr lang="en-US" sz="3200" dirty="0">
                <a:latin typeface="Arial" charset="0"/>
                <a:cs typeface="Arial" charset="0"/>
              </a:rPr>
              <a:t>LISTENING PRACTICE</a:t>
            </a:r>
          </a:p>
        </p:txBody>
      </p:sp>
      <p:sp>
        <p:nvSpPr>
          <p:cNvPr id="15364" name="Content Placeholder 5"/>
          <p:cNvSpPr>
            <a:spLocks noGrp="1"/>
          </p:cNvSpPr>
          <p:nvPr>
            <p:ph idx="1"/>
          </p:nvPr>
        </p:nvSpPr>
        <p:spPr>
          <a:xfrm>
            <a:off x="457200" y="1524000"/>
            <a:ext cx="8229600" cy="4602163"/>
          </a:xfrm>
        </p:spPr>
        <p:txBody>
          <a:bodyPr/>
          <a:lstStyle/>
          <a:p>
            <a:r>
              <a:rPr lang="en-US" sz="2800" dirty="0"/>
              <a:t>Who are important people in your lives? </a:t>
            </a:r>
          </a:p>
          <a:p>
            <a:r>
              <a:rPr lang="en-US" sz="2800" dirty="0"/>
              <a:t>What makes them important for you? </a:t>
            </a:r>
          </a:p>
          <a:p>
            <a:r>
              <a:rPr lang="en-US" sz="2800" dirty="0"/>
              <a:t>You will hear some dialogues about important people. Predict what you will hear about. </a:t>
            </a:r>
          </a:p>
          <a:p>
            <a:r>
              <a:rPr lang="en-US" sz="2800" dirty="0"/>
              <a:t>http://learnenglishteens.britishcouncil.org/skills/listening-skills-practice/important-people</a:t>
            </a:r>
          </a:p>
          <a:p>
            <a:pPr>
              <a:buNone/>
            </a:pPr>
            <a:endParaRPr lang="id-ID" sz="2800" dirty="0">
              <a:latin typeface="Arial" charset="0"/>
              <a:cs typeface="Arial" charset="0"/>
            </a:endParaRPr>
          </a:p>
        </p:txBody>
      </p:sp>
    </p:spTree>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5363" name="Title 5"/>
          <p:cNvSpPr>
            <a:spLocks noGrp="1"/>
          </p:cNvSpPr>
          <p:nvPr>
            <p:ph type="title"/>
          </p:nvPr>
        </p:nvSpPr>
        <p:spPr>
          <a:xfrm>
            <a:off x="533400" y="685800"/>
            <a:ext cx="8229600" cy="685800"/>
          </a:xfrm>
        </p:spPr>
        <p:txBody>
          <a:bodyPr/>
          <a:lstStyle/>
          <a:p>
            <a:pPr>
              <a:spcBef>
                <a:spcPct val="50000"/>
              </a:spcBef>
            </a:pPr>
            <a:r>
              <a:rPr lang="en-US" sz="3200" dirty="0">
                <a:latin typeface="Arial" charset="0"/>
                <a:cs typeface="Arial" charset="0"/>
              </a:rPr>
              <a:t>LISTENING PRACTICE</a:t>
            </a:r>
          </a:p>
        </p:txBody>
      </p:sp>
      <p:sp>
        <p:nvSpPr>
          <p:cNvPr id="15364" name="Content Placeholder 5"/>
          <p:cNvSpPr>
            <a:spLocks noGrp="1"/>
          </p:cNvSpPr>
          <p:nvPr>
            <p:ph idx="1"/>
          </p:nvPr>
        </p:nvSpPr>
        <p:spPr>
          <a:xfrm>
            <a:off x="457200" y="1524000"/>
            <a:ext cx="8229600" cy="4602163"/>
          </a:xfrm>
        </p:spPr>
        <p:txBody>
          <a:bodyPr/>
          <a:lstStyle/>
          <a:p>
            <a:r>
              <a:rPr lang="en-US" sz="2800" dirty="0"/>
              <a:t>What are your </a:t>
            </a:r>
            <a:r>
              <a:rPr lang="en-US" sz="2800" dirty="0" err="1"/>
              <a:t>favourite</a:t>
            </a:r>
            <a:r>
              <a:rPr lang="en-US" sz="2800" dirty="0"/>
              <a:t> things? </a:t>
            </a:r>
          </a:p>
          <a:p>
            <a:r>
              <a:rPr lang="en-US" sz="2800" dirty="0"/>
              <a:t>You will hear some dialogues about </a:t>
            </a:r>
            <a:r>
              <a:rPr lang="en-US" sz="2800" dirty="0" err="1"/>
              <a:t>favourite</a:t>
            </a:r>
            <a:r>
              <a:rPr lang="en-US" sz="2800" dirty="0"/>
              <a:t> things. Predict what you will hear about. </a:t>
            </a:r>
          </a:p>
          <a:p>
            <a:r>
              <a:rPr lang="en-US" sz="2800" dirty="0"/>
              <a:t>http://learnenglishteens.britishcouncil.org/skills/listening-skills-practice/favourite-things</a:t>
            </a:r>
          </a:p>
          <a:p>
            <a:endParaRPr lang="id-ID" sz="2800" dirty="0">
              <a:latin typeface="Arial" charset="0"/>
              <a:cs typeface="Arial" charset="0"/>
            </a:endParaRPr>
          </a:p>
        </p:txBody>
      </p:sp>
    </p:spTree>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5363" name="Title 5"/>
          <p:cNvSpPr>
            <a:spLocks noGrp="1"/>
          </p:cNvSpPr>
          <p:nvPr>
            <p:ph type="title"/>
          </p:nvPr>
        </p:nvSpPr>
        <p:spPr>
          <a:xfrm>
            <a:off x="533400" y="685800"/>
            <a:ext cx="8229600" cy="685800"/>
          </a:xfrm>
        </p:spPr>
        <p:txBody>
          <a:bodyPr/>
          <a:lstStyle/>
          <a:p>
            <a:pPr>
              <a:spcBef>
                <a:spcPct val="50000"/>
              </a:spcBef>
            </a:pPr>
            <a:r>
              <a:rPr lang="en-US" sz="3200" dirty="0">
                <a:latin typeface="Arial" charset="0"/>
                <a:cs typeface="Arial" charset="0"/>
              </a:rPr>
              <a:t>LISTENING PRACTICE</a:t>
            </a:r>
          </a:p>
        </p:txBody>
      </p:sp>
      <p:sp>
        <p:nvSpPr>
          <p:cNvPr id="15364" name="Content Placeholder 5"/>
          <p:cNvSpPr>
            <a:spLocks noGrp="1"/>
          </p:cNvSpPr>
          <p:nvPr>
            <p:ph idx="1"/>
          </p:nvPr>
        </p:nvSpPr>
        <p:spPr>
          <a:xfrm>
            <a:off x="457200" y="1524000"/>
            <a:ext cx="8229600" cy="4602163"/>
          </a:xfrm>
        </p:spPr>
        <p:txBody>
          <a:bodyPr/>
          <a:lstStyle/>
          <a:p>
            <a:r>
              <a:rPr lang="en-US" sz="2800" dirty="0"/>
              <a:t>Do you have a favorite pet?</a:t>
            </a:r>
          </a:p>
          <a:p>
            <a:r>
              <a:rPr lang="en-US" sz="2800" dirty="0"/>
              <a:t>You will hear a dialogue about an animal. Predict what you will hear about. </a:t>
            </a:r>
          </a:p>
          <a:p>
            <a:r>
              <a:rPr lang="en-US" sz="2800" dirty="0">
                <a:hlinkClick r:id="rId4"/>
              </a:rPr>
              <a:t>http://learnenglishteens.britishcouncil.org/skills/listening-skills-practice/llamas</a:t>
            </a:r>
            <a:endParaRPr lang="en-US" sz="2800" dirty="0"/>
          </a:p>
          <a:p>
            <a:endParaRPr lang="id-ID" sz="2800" dirty="0">
              <a:latin typeface="Arial" charset="0"/>
              <a:cs typeface="Arial" charset="0"/>
            </a:endParaRPr>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7171" name="Title 5"/>
          <p:cNvSpPr>
            <a:spLocks noGrp="1"/>
          </p:cNvSpPr>
          <p:nvPr>
            <p:ph type="title"/>
          </p:nvPr>
        </p:nvSpPr>
        <p:spPr>
          <a:xfrm>
            <a:off x="533400" y="685800"/>
            <a:ext cx="8229600" cy="685800"/>
          </a:xfrm>
        </p:spPr>
        <p:txBody>
          <a:bodyPr/>
          <a:lstStyle/>
          <a:p>
            <a:pPr>
              <a:spcBef>
                <a:spcPct val="50000"/>
              </a:spcBef>
            </a:pPr>
            <a:r>
              <a:rPr lang="en-US" sz="3200" dirty="0">
                <a:latin typeface="Arial" charset="0"/>
                <a:cs typeface="Arial" charset="0"/>
              </a:rPr>
              <a:t>LEARNING OUTCOMES</a:t>
            </a:r>
          </a:p>
        </p:txBody>
      </p:sp>
      <p:sp>
        <p:nvSpPr>
          <p:cNvPr id="7172" name="Content Placeholder 5"/>
          <p:cNvSpPr>
            <a:spLocks noGrp="1"/>
          </p:cNvSpPr>
          <p:nvPr>
            <p:ph idx="1"/>
          </p:nvPr>
        </p:nvSpPr>
        <p:spPr>
          <a:xfrm>
            <a:off x="457200" y="1524000"/>
            <a:ext cx="8229600" cy="4602163"/>
          </a:xfrm>
        </p:spPr>
        <p:txBody>
          <a:bodyPr/>
          <a:lstStyle/>
          <a:p>
            <a:r>
              <a:rPr lang="en-US" sz="2400" dirty="0"/>
              <a:t>Identify specific information </a:t>
            </a:r>
          </a:p>
          <a:p>
            <a:r>
              <a:rPr lang="en-US" sz="2400" dirty="0"/>
              <a:t>make inferences</a:t>
            </a:r>
            <a:endParaRPr lang="id-ID" sz="2200" dirty="0">
              <a:latin typeface="Arial" charset="0"/>
              <a:cs typeface="Arial" charset="0"/>
            </a:endParaRPr>
          </a:p>
        </p:txBody>
      </p:sp>
    </p:spTree>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8195" name="Title 5"/>
          <p:cNvSpPr>
            <a:spLocks noGrp="1"/>
          </p:cNvSpPr>
          <p:nvPr>
            <p:ph type="title"/>
          </p:nvPr>
        </p:nvSpPr>
        <p:spPr>
          <a:xfrm>
            <a:off x="533400" y="685800"/>
            <a:ext cx="8229600" cy="685800"/>
          </a:xfrm>
        </p:spPr>
        <p:txBody>
          <a:bodyPr/>
          <a:lstStyle/>
          <a:p>
            <a:pPr>
              <a:spcBef>
                <a:spcPct val="50000"/>
              </a:spcBef>
            </a:pPr>
            <a:r>
              <a:rPr lang="en-US" sz="3200" dirty="0">
                <a:latin typeface="Arial" charset="0"/>
                <a:cs typeface="Arial" charset="0"/>
              </a:rPr>
              <a:t>BASIC LISTENING SKILLS</a:t>
            </a:r>
          </a:p>
        </p:txBody>
      </p:sp>
      <p:sp>
        <p:nvSpPr>
          <p:cNvPr id="8196" name="Content Placeholder 5"/>
          <p:cNvSpPr>
            <a:spLocks noGrp="1"/>
          </p:cNvSpPr>
          <p:nvPr>
            <p:ph idx="1"/>
          </p:nvPr>
        </p:nvSpPr>
        <p:spPr>
          <a:xfrm>
            <a:off x="457200" y="1524000"/>
            <a:ext cx="8229600" cy="4602163"/>
          </a:xfrm>
        </p:spPr>
        <p:txBody>
          <a:bodyPr/>
          <a:lstStyle/>
          <a:p>
            <a:r>
              <a:rPr lang="en-US" sz="2400" dirty="0"/>
              <a:t>Listening for the main ideas: to identify the overall ideas.</a:t>
            </a:r>
          </a:p>
          <a:p>
            <a:r>
              <a:rPr lang="en-US" sz="2400" dirty="0"/>
              <a:t>Listening for details: to listen for groups of words and phrases at sentence level.</a:t>
            </a:r>
          </a:p>
          <a:p>
            <a:r>
              <a:rPr lang="en-US" sz="2400" dirty="0"/>
              <a:t>Listening for specific information: to listen for particular information at word level.</a:t>
            </a:r>
          </a:p>
          <a:p>
            <a:r>
              <a:rPr lang="en-US" sz="2400" dirty="0"/>
              <a:t>Inferring meaning: to listen to identify what the speakers actually mean.</a:t>
            </a:r>
          </a:p>
          <a:p>
            <a:endParaRPr lang="id-ID" sz="2200" dirty="0">
              <a:latin typeface="Arial" charset="0"/>
              <a:cs typeface="Arial" charset="0"/>
            </a:endParaRPr>
          </a:p>
        </p:txBody>
      </p:sp>
    </p:spTree>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9219" name="Title 5"/>
          <p:cNvSpPr>
            <a:spLocks noGrp="1"/>
          </p:cNvSpPr>
          <p:nvPr>
            <p:ph type="title"/>
          </p:nvPr>
        </p:nvSpPr>
        <p:spPr>
          <a:xfrm>
            <a:off x="533400" y="457200"/>
            <a:ext cx="8229600" cy="914400"/>
          </a:xfrm>
        </p:spPr>
        <p:txBody>
          <a:bodyPr/>
          <a:lstStyle/>
          <a:p>
            <a:pPr>
              <a:spcBef>
                <a:spcPct val="50000"/>
              </a:spcBef>
            </a:pPr>
            <a:r>
              <a:rPr lang="en-US" sz="3200" dirty="0">
                <a:latin typeface="Arial" charset="0"/>
                <a:cs typeface="Arial" charset="0"/>
              </a:rPr>
              <a:t>MAKING INFERENCES</a:t>
            </a:r>
          </a:p>
        </p:txBody>
      </p:sp>
      <p:sp>
        <p:nvSpPr>
          <p:cNvPr id="9220" name="Content Placeholder 5"/>
          <p:cNvSpPr>
            <a:spLocks noGrp="1"/>
          </p:cNvSpPr>
          <p:nvPr>
            <p:ph idx="1"/>
          </p:nvPr>
        </p:nvSpPr>
        <p:spPr>
          <a:xfrm>
            <a:off x="457200" y="1295400"/>
            <a:ext cx="8229600" cy="4830763"/>
          </a:xfrm>
        </p:spPr>
        <p:txBody>
          <a:bodyPr/>
          <a:lstStyle/>
          <a:p>
            <a:r>
              <a:rPr lang="en-US" sz="2800" dirty="0"/>
              <a:t>Some ideas are not stated directly. They are implied. Thus, listeners need to make inferences.</a:t>
            </a:r>
          </a:p>
          <a:p>
            <a:r>
              <a:rPr lang="en-US" sz="2800" dirty="0"/>
              <a:t>Making inferences show listeners’ understanding by paying attention to contexts and clues.</a:t>
            </a:r>
          </a:p>
          <a:p>
            <a:r>
              <a:rPr lang="en-US" sz="2800" dirty="0"/>
              <a:t>Listeners connects information mentioned by the speakers.</a:t>
            </a:r>
          </a:p>
          <a:p>
            <a:endParaRPr lang="en-US" sz="2800" dirty="0"/>
          </a:p>
        </p:txBody>
      </p:sp>
    </p:spTree>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0243" name="Title 5"/>
          <p:cNvSpPr>
            <a:spLocks noGrp="1"/>
          </p:cNvSpPr>
          <p:nvPr>
            <p:ph type="title"/>
          </p:nvPr>
        </p:nvSpPr>
        <p:spPr>
          <a:xfrm>
            <a:off x="533400" y="685800"/>
            <a:ext cx="8229600" cy="685800"/>
          </a:xfrm>
        </p:spPr>
        <p:txBody>
          <a:bodyPr/>
          <a:lstStyle/>
          <a:p>
            <a:pPr>
              <a:spcBef>
                <a:spcPct val="50000"/>
              </a:spcBef>
            </a:pPr>
            <a:r>
              <a:rPr lang="en-US" sz="3200" dirty="0">
                <a:latin typeface="Arial" charset="0"/>
                <a:cs typeface="Arial" charset="0"/>
              </a:rPr>
              <a:t>EXAMPLE</a:t>
            </a:r>
          </a:p>
        </p:txBody>
      </p:sp>
      <p:sp>
        <p:nvSpPr>
          <p:cNvPr id="10244" name="Content Placeholder 5"/>
          <p:cNvSpPr>
            <a:spLocks noGrp="1"/>
          </p:cNvSpPr>
          <p:nvPr>
            <p:ph idx="1"/>
          </p:nvPr>
        </p:nvSpPr>
        <p:spPr>
          <a:xfrm>
            <a:off x="457200" y="1524000"/>
            <a:ext cx="8229600" cy="4602163"/>
          </a:xfrm>
        </p:spPr>
        <p:txBody>
          <a:bodyPr/>
          <a:lstStyle/>
          <a:p>
            <a:r>
              <a:rPr lang="en-US" sz="2400" dirty="0"/>
              <a:t>PROFESSOR:</a:t>
            </a:r>
            <a:br>
              <a:rPr lang="en-US" sz="2400" dirty="0"/>
            </a:br>
            <a:r>
              <a:rPr lang="en-US" sz="2400" dirty="0"/>
              <a:t>Um, so in The Moonstone, as I said, uh, Collins did much to establish the conventions of the detective genre. Uh, I'm not </a:t>
            </a:r>
            <a:r>
              <a:rPr lang="en-US" sz="2400" dirty="0" err="1"/>
              <a:t>gonna</a:t>
            </a:r>
            <a:r>
              <a:rPr lang="en-US" sz="2400" dirty="0"/>
              <a:t> go into the plot at length, but, you know, the basic setup is . . . um, there's this diamond of great uh . . of great value, uh, a country house, uh, the diamond mysteriously disappears in the middle of the night, um, the local police are brought in, in an attempt to solve the crime, and they mess it up completely, uh, and then the true hero of the book arrives. That's Sergeant Cuff.</a:t>
            </a:r>
            <a:br>
              <a:rPr lang="en-US" sz="2400" dirty="0"/>
            </a:br>
            <a:r>
              <a:rPr lang="en-US" sz="2400" dirty="0"/>
              <a:t>Now, Cuff, this extraordinarily important character um . . . well, let me try to give you a sense of who Sergeant Cuff is, by first describing the regular police. </a:t>
            </a:r>
          </a:p>
          <a:p>
            <a:endParaRPr lang="en-US" sz="2400" dirty="0"/>
          </a:p>
        </p:txBody>
      </p:sp>
    </p:spTree>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1267" name="Title 5"/>
          <p:cNvSpPr>
            <a:spLocks noGrp="1"/>
          </p:cNvSpPr>
          <p:nvPr>
            <p:ph type="title"/>
          </p:nvPr>
        </p:nvSpPr>
        <p:spPr>
          <a:xfrm>
            <a:off x="533400" y="685800"/>
            <a:ext cx="8229600" cy="685800"/>
          </a:xfrm>
        </p:spPr>
        <p:txBody>
          <a:bodyPr/>
          <a:lstStyle/>
          <a:p>
            <a:pPr>
              <a:spcBef>
                <a:spcPct val="50000"/>
              </a:spcBef>
            </a:pPr>
            <a:r>
              <a:rPr lang="en-US" sz="3200" dirty="0">
                <a:latin typeface="Arial" charset="0"/>
                <a:cs typeface="Arial" charset="0"/>
              </a:rPr>
              <a:t>EXAMPLE</a:t>
            </a:r>
          </a:p>
        </p:txBody>
      </p:sp>
      <p:sp>
        <p:nvSpPr>
          <p:cNvPr id="11268" name="Content Placeholder 5"/>
          <p:cNvSpPr>
            <a:spLocks noGrp="1"/>
          </p:cNvSpPr>
          <p:nvPr>
            <p:ph idx="1"/>
          </p:nvPr>
        </p:nvSpPr>
        <p:spPr>
          <a:xfrm>
            <a:off x="457200" y="1524000"/>
            <a:ext cx="8229600" cy="4602163"/>
          </a:xfrm>
        </p:spPr>
        <p:txBody>
          <a:bodyPr/>
          <a:lstStyle/>
          <a:p>
            <a:pPr fontAlgn="ctr"/>
            <a:r>
              <a:rPr lang="en-US" sz="2400" dirty="0"/>
              <a:t>What can be inferred when the professor said this: Well, let me try to give you a sense of who Sergeant Cuff is, by first describing the regular police?</a:t>
            </a:r>
          </a:p>
          <a:p>
            <a:pPr fontAlgn="ctr"/>
            <a:endParaRPr lang="id-ID" sz="2200" dirty="0">
              <a:latin typeface="Arial" charset="0"/>
              <a:cs typeface="Arial" charset="0"/>
            </a:endParaRPr>
          </a:p>
        </p:txBody>
      </p:sp>
    </p:spTree>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C:\Users\arsil\Desktop\Smartcreative2.jpg"/>
          <p:cNvPicPr>
            <a:picLocks noChangeAspect="1" noChangeArrowheads="1"/>
          </p:cNvPicPr>
          <p:nvPr/>
        </p:nvPicPr>
        <p:blipFill>
          <a:blip r:embed="rId3"/>
          <a:srcRect/>
          <a:stretch>
            <a:fillRect/>
          </a:stretch>
        </p:blipFill>
        <p:spPr bwMode="auto">
          <a:xfrm>
            <a:off x="152400" y="0"/>
            <a:ext cx="9172575" cy="6858000"/>
          </a:xfrm>
          <a:prstGeom prst="rect">
            <a:avLst/>
          </a:prstGeom>
          <a:noFill/>
          <a:ln w="9525">
            <a:noFill/>
            <a:miter lim="800000"/>
            <a:headEnd/>
            <a:tailEnd/>
          </a:ln>
        </p:spPr>
      </p:pic>
      <p:sp>
        <p:nvSpPr>
          <p:cNvPr id="12291" name="Title 5"/>
          <p:cNvSpPr>
            <a:spLocks noGrp="1"/>
          </p:cNvSpPr>
          <p:nvPr>
            <p:ph type="title"/>
          </p:nvPr>
        </p:nvSpPr>
        <p:spPr>
          <a:xfrm>
            <a:off x="533400" y="685800"/>
            <a:ext cx="8229600" cy="685800"/>
          </a:xfrm>
        </p:spPr>
        <p:txBody>
          <a:bodyPr/>
          <a:lstStyle/>
          <a:p>
            <a:pPr>
              <a:spcBef>
                <a:spcPct val="50000"/>
              </a:spcBef>
            </a:pPr>
            <a:r>
              <a:rPr lang="en-US" sz="3200" dirty="0">
                <a:latin typeface="Arial" charset="0"/>
                <a:cs typeface="Arial" charset="0"/>
              </a:rPr>
              <a:t>MAKING INFERENCE</a:t>
            </a:r>
          </a:p>
        </p:txBody>
      </p:sp>
      <p:sp>
        <p:nvSpPr>
          <p:cNvPr id="12292" name="Content Placeholder 5"/>
          <p:cNvSpPr>
            <a:spLocks noGrp="1"/>
          </p:cNvSpPr>
          <p:nvPr>
            <p:ph idx="1"/>
          </p:nvPr>
        </p:nvSpPr>
        <p:spPr>
          <a:xfrm>
            <a:off x="457200" y="1524000"/>
            <a:ext cx="8229600" cy="4602163"/>
          </a:xfrm>
        </p:spPr>
        <p:txBody>
          <a:bodyPr/>
          <a:lstStyle/>
          <a:p>
            <a:r>
              <a:rPr lang="en-US" sz="2800" dirty="0"/>
              <a:t>Sergeant Cuff is different from regular police. </a:t>
            </a:r>
          </a:p>
          <a:p>
            <a:r>
              <a:rPr lang="en-US" sz="2800" dirty="0"/>
              <a:t>The professor did not say it explicitly. </a:t>
            </a:r>
          </a:p>
          <a:p>
            <a:endParaRPr lang="en-US" sz="2800" dirty="0"/>
          </a:p>
        </p:txBody>
      </p:sp>
    </p:spTree>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3315" name="Title 5"/>
          <p:cNvSpPr>
            <a:spLocks noGrp="1"/>
          </p:cNvSpPr>
          <p:nvPr>
            <p:ph type="title"/>
          </p:nvPr>
        </p:nvSpPr>
        <p:spPr>
          <a:xfrm>
            <a:off x="533400" y="685800"/>
            <a:ext cx="8229600" cy="685800"/>
          </a:xfrm>
        </p:spPr>
        <p:txBody>
          <a:bodyPr/>
          <a:lstStyle/>
          <a:p>
            <a:pPr>
              <a:spcBef>
                <a:spcPct val="50000"/>
              </a:spcBef>
            </a:pPr>
            <a:r>
              <a:rPr lang="en-US" sz="3200" dirty="0">
                <a:latin typeface="Arial" charset="0"/>
                <a:cs typeface="Arial" charset="0"/>
              </a:rPr>
              <a:t>LISTENING PRACTICE</a:t>
            </a:r>
          </a:p>
        </p:txBody>
      </p:sp>
      <p:sp>
        <p:nvSpPr>
          <p:cNvPr id="13316" name="Content Placeholder 5"/>
          <p:cNvSpPr>
            <a:spLocks noGrp="1"/>
          </p:cNvSpPr>
          <p:nvPr>
            <p:ph idx="1"/>
          </p:nvPr>
        </p:nvSpPr>
        <p:spPr>
          <a:xfrm>
            <a:off x="457200" y="1524000"/>
            <a:ext cx="8229600" cy="4602163"/>
          </a:xfrm>
        </p:spPr>
        <p:txBody>
          <a:bodyPr/>
          <a:lstStyle/>
          <a:p>
            <a:r>
              <a:rPr lang="en-US" sz="2400" dirty="0"/>
              <a:t>What did you do in your free time? </a:t>
            </a:r>
          </a:p>
          <a:p>
            <a:r>
              <a:rPr lang="en-US" sz="2400" dirty="0"/>
              <a:t>You will hear a dialogue about training in a swim club. Predict what you will hear about. </a:t>
            </a:r>
          </a:p>
          <a:p>
            <a:r>
              <a:rPr lang="en-US" sz="2400" dirty="0"/>
              <a:t>http://learnenglishteens.britishcouncil.org/skills/listening-skills-practice/free-time</a:t>
            </a:r>
          </a:p>
          <a:p>
            <a:endParaRPr lang="en-US" sz="2200" dirty="0">
              <a:latin typeface="Arial" charset="0"/>
              <a:cs typeface="Arial" charset="0"/>
            </a:endParaRPr>
          </a:p>
        </p:txBody>
      </p:sp>
    </p:spTree>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4339" name="Title 5"/>
          <p:cNvSpPr>
            <a:spLocks noGrp="1"/>
          </p:cNvSpPr>
          <p:nvPr>
            <p:ph type="title"/>
          </p:nvPr>
        </p:nvSpPr>
        <p:spPr>
          <a:xfrm>
            <a:off x="533400" y="685800"/>
            <a:ext cx="8229600" cy="685800"/>
          </a:xfrm>
        </p:spPr>
        <p:txBody>
          <a:bodyPr/>
          <a:lstStyle/>
          <a:p>
            <a:pPr>
              <a:spcBef>
                <a:spcPct val="50000"/>
              </a:spcBef>
            </a:pPr>
            <a:r>
              <a:rPr lang="en-US" sz="3200" dirty="0">
                <a:latin typeface="Arial" charset="0"/>
                <a:cs typeface="Arial" charset="0"/>
              </a:rPr>
              <a:t>LISTENING PRACTICE</a:t>
            </a:r>
          </a:p>
        </p:txBody>
      </p:sp>
      <p:sp>
        <p:nvSpPr>
          <p:cNvPr id="14340" name="Content Placeholder 5"/>
          <p:cNvSpPr>
            <a:spLocks noGrp="1"/>
          </p:cNvSpPr>
          <p:nvPr>
            <p:ph idx="1"/>
          </p:nvPr>
        </p:nvSpPr>
        <p:spPr>
          <a:xfrm>
            <a:off x="457200" y="1524000"/>
            <a:ext cx="8229600" cy="4602163"/>
          </a:xfrm>
        </p:spPr>
        <p:txBody>
          <a:bodyPr/>
          <a:lstStyle/>
          <a:p>
            <a:r>
              <a:rPr lang="en-US" sz="2400" dirty="0"/>
              <a:t>What do you consider when you buy clothes? </a:t>
            </a:r>
          </a:p>
          <a:p>
            <a:r>
              <a:rPr lang="en-US" sz="2400" dirty="0"/>
              <a:t>You will hear a dialogue about shopping. Predict what you will hear about. </a:t>
            </a:r>
          </a:p>
          <a:p>
            <a:r>
              <a:rPr lang="en-US" sz="2400" dirty="0"/>
              <a:t>http://learnenglishteens.britishcouncil.org/skills/listening-skills-practice/shopping-clothes</a:t>
            </a:r>
          </a:p>
          <a:p>
            <a:endParaRPr lang="id-ID" sz="2200" dirty="0">
              <a:latin typeface="Arial" charset="0"/>
              <a:cs typeface="Arial" charset="0"/>
            </a:endParaRPr>
          </a:p>
        </p:txBody>
      </p:sp>
    </p:spTree>
  </p:cSld>
  <p:clrMapOvr>
    <a:masterClrMapping/>
  </p:clrMapOvr>
  <p:transition>
    <p:wipe dir="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2082</TotalTime>
  <Words>441</Words>
  <Application>Microsoft Office PowerPoint</Application>
  <PresentationFormat>On-screen Show (4:3)</PresentationFormat>
  <Paragraphs>60</Paragraphs>
  <Slides>13</Slides>
  <Notes>12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Office Theme</vt:lpstr>
      <vt:lpstr>PowerPoint Presentation</vt:lpstr>
      <vt:lpstr>LEARNING OUTCOMES</vt:lpstr>
      <vt:lpstr>BASIC LISTENING SKILLS</vt:lpstr>
      <vt:lpstr>MAKING INFERENCES</vt:lpstr>
      <vt:lpstr>EXAMPLE</vt:lpstr>
      <vt:lpstr>EXAMPLE</vt:lpstr>
      <vt:lpstr>MAKING INFERENCE</vt:lpstr>
      <vt:lpstr>LISTENING PRACTICE</vt:lpstr>
      <vt:lpstr>LISTENING PRACTICE</vt:lpstr>
      <vt:lpstr>LISTENING PRACTICE</vt:lpstr>
      <vt:lpstr>LISTENING PRACTICE</vt:lpstr>
      <vt:lpstr>LISTENING PRACTICE</vt:lpstr>
      <vt:lpstr>LISTENING PRACTICE</vt:lpstr>
    </vt:vector>
  </TitlesOfParts>
  <Company>signDesign Communications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rimba</dc:creator>
  <cp:lastModifiedBy>abimana</cp:lastModifiedBy>
  <cp:revision>247</cp:revision>
  <dcterms:created xsi:type="dcterms:W3CDTF">2010-08-24T06:47:44Z</dcterms:created>
  <dcterms:modified xsi:type="dcterms:W3CDTF">2018-09-12T16:46:22Z</dcterms:modified>
</cp:coreProperties>
</file>