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16" r:id="rId2"/>
    <p:sldId id="366" r:id="rId3"/>
    <p:sldId id="381" r:id="rId4"/>
    <p:sldId id="382" r:id="rId5"/>
    <p:sldId id="383" r:id="rId6"/>
    <p:sldId id="367" r:id="rId7"/>
    <p:sldId id="368" r:id="rId8"/>
    <p:sldId id="369" r:id="rId9"/>
    <p:sldId id="370" r:id="rId10"/>
    <p:sldId id="371" r:id="rId11"/>
    <p:sldId id="372" r:id="rId12"/>
    <p:sldId id="373" r:id="rId13"/>
    <p:sldId id="376" r:id="rId14"/>
    <p:sldId id="377" r:id="rId15"/>
    <p:sldId id="380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3190" autoAdjust="0"/>
  </p:normalViewPr>
  <p:slideViewPr>
    <p:cSldViewPr>
      <p:cViewPr varScale="1">
        <p:scale>
          <a:sx n="64" d="100"/>
          <a:sy n="64" d="100"/>
        </p:scale>
        <p:origin x="150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7A7411F-5962-43D2-8BDF-DBE29F4535E2}" type="datetimeFigureOut">
              <a:rPr lang="id-ID"/>
              <a:pPr>
                <a:defRPr/>
              </a:pPr>
              <a:t>12/09/2018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63707B7-A839-446A-9626-7F48954E674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717A49-E459-4135-B415-47D14107CA01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D511C4-29A4-4D86-8CF3-26D4E0CA886B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82060D-E8EF-4C9C-8F93-394C876057B5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717A49-E459-4135-B415-47D14107CA01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717A49-E459-4135-B415-47D14107CA01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717A49-E459-4135-B415-47D14107CA01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3CE223-8EA8-4B88-8B34-4E4C22DA1FFF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26F7B6-4988-44F2-8A01-611AB6623278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D930821-ED3E-4E86-A02C-A52F06F4C3A7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E954269-451C-4D69-B509-700AA831B682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3332A7-525F-4D46-87BE-948A87799FF2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5D95F-5A60-4647-90B4-4AFF87F539DD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7FAC3-0F19-412E-969C-BD194A5748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12288-0F77-4C6A-BF8B-D755D3F4BACF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AF6AB-0AFC-410A-A00E-37016E6409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A2D8B-6010-4AA9-8A3F-28DD6CC616FA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9E929-AF45-43C0-BB8E-CD8E9B14EA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F78FA-53DA-4C19-8544-485CE105EB33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A1A0B-BFAE-4606-BBE7-7740C78141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862A3-2013-438F-9049-7E56A3DD6830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FF70C-E240-41E1-AEB9-8C22D945C7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C3A71-D019-4897-914A-43B3D80389AA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1EC88-8680-43F0-93AA-6D7E5E1652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494FC-3B95-4709-98B0-68F0CBCA4BC1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ED7F9-53C1-4998-A51B-F181F0D6F5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20611-488E-4775-99CA-66F08B3CD9F2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D8136-5618-47C1-BB6B-1A11DCB11D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F9DD1-48A0-45EA-BB4C-ADBA667B1D3A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B13AB-4301-4195-B635-009CBFB1F5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FB05B-3B90-4014-AE71-08619DCDC0D6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24B19-98E3-4287-8921-7C43E1AFF0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A1A67-7B74-4A67-97CE-7B00FC7E03EE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2A012-C078-44F7-AC23-A0E89DC6CB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4BE28D7-1570-419B-AB9A-79F9EDBE69CA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1F2C22BE-CED9-405A-917A-3BB819EFD2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R_0E8HBxYN8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CcMhB1DD-Gg&amp;list=PLcetZ6gSk96-FECmH9l7Vlx5VDigvgZpt&amp;index=6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BRkxQsGeBe4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DjwM4BxoAl0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0lAsx8j-Fhc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uQX8ixYIy4k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3OYiH44l-zQ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00400" y="3725863"/>
            <a:ext cx="5638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BASIC LISTENING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SESSION 7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Noni Agustina, </a:t>
            </a:r>
            <a:r>
              <a:rPr lang="en-US" b="1" dirty="0" err="1">
                <a:solidFill>
                  <a:schemeClr val="bg1"/>
                </a:solidFill>
              </a:rPr>
              <a:t>M.Pd</a:t>
            </a:r>
            <a:r>
              <a:rPr lang="en-US" b="1" dirty="0">
                <a:solidFill>
                  <a:schemeClr val="bg1"/>
                </a:solidFill>
              </a:rPr>
              <a:t>.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PENDIDIKAN BAHASA INGGRIS, FKIP</a:t>
            </a:r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LISTENING PRACTICE</a:t>
            </a:r>
          </a:p>
        </p:txBody>
      </p:sp>
      <p:sp>
        <p:nvSpPr>
          <p:cNvPr id="1229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Did you eat all your food? Or did you leave some of your food? </a:t>
            </a:r>
          </a:p>
          <a:p>
            <a:r>
              <a:rPr lang="en-US" sz="2800" dirty="0"/>
              <a:t>https://www.youtube.com/watch?v=Kn_o_A1kQJ0</a:t>
            </a:r>
          </a:p>
          <a:p>
            <a:r>
              <a:rPr lang="en-US" sz="2800" dirty="0"/>
              <a:t>Why did she get credits from Denmark government? </a:t>
            </a:r>
          </a:p>
          <a:p>
            <a:endParaRPr lang="en-US" sz="2800" dirty="0"/>
          </a:p>
        </p:txBody>
      </p:sp>
    </p:spTree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LISTENING PRACTICE</a:t>
            </a:r>
          </a:p>
        </p:txBody>
      </p:sp>
      <p:sp>
        <p:nvSpPr>
          <p:cNvPr id="1331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/>
              <a:t>Do you often buy water bottled? </a:t>
            </a:r>
            <a:r>
              <a:rPr lang="en-US" sz="2400" dirty="0">
                <a:hlinkClick r:id="rId4"/>
              </a:rPr>
              <a:t>https://www.youtube.com/watch?v=R_0E8HBxYN8</a:t>
            </a:r>
            <a:endParaRPr lang="en-US" sz="2400" dirty="0"/>
          </a:p>
          <a:p>
            <a:r>
              <a:rPr lang="en-US" sz="2400" dirty="0"/>
              <a:t>What is the issue relating to water bottled? </a:t>
            </a:r>
          </a:p>
          <a:p>
            <a:r>
              <a:rPr lang="en-US" sz="2400" dirty="0"/>
              <a:t>What is the issue relating to water from a tap?</a:t>
            </a:r>
          </a:p>
          <a:p>
            <a:endParaRPr lang="en-US" sz="22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LISTENING PRACTICE</a:t>
            </a:r>
          </a:p>
        </p:txBody>
      </p:sp>
      <p:sp>
        <p:nvSpPr>
          <p:cNvPr id="1434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/>
              <a:t>How often do you do exercises? </a:t>
            </a:r>
          </a:p>
          <a:p>
            <a:r>
              <a:rPr lang="en-US" sz="2400" dirty="0"/>
              <a:t>https://www.youtube.com/watch?v=iKzpnVWdZ70</a:t>
            </a:r>
          </a:p>
          <a:p>
            <a:r>
              <a:rPr lang="en-US" sz="2400" dirty="0"/>
              <a:t>What is the effects of exercises to your body? </a:t>
            </a:r>
          </a:p>
          <a:p>
            <a:endParaRPr lang="id-ID" sz="22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838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LISTENING PRACTICE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What do you prefer to wear uniforms or not?</a:t>
            </a:r>
          </a:p>
          <a:p>
            <a:r>
              <a:rPr lang="en-US" sz="2800" dirty="0">
                <a:hlinkClick r:id="rId4"/>
              </a:rPr>
              <a:t>https://www.youtube.com/watch?v=CcMhB1DD-Gg&amp;list=PLcetZ6gSk96-FECmH9l7Vlx5VDigvgZpt&amp;index=6</a:t>
            </a:r>
            <a:endParaRPr lang="en-US" sz="2800" dirty="0"/>
          </a:p>
          <a:p>
            <a:r>
              <a:rPr lang="en-US" sz="2800" dirty="0"/>
              <a:t>Why do some jobs need uniforms? </a:t>
            </a:r>
          </a:p>
          <a:p>
            <a:endParaRPr lang="id-ID" sz="28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838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LISTENING PRACTICE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Why do you enjoy listening to music? </a:t>
            </a:r>
          </a:p>
          <a:p>
            <a:r>
              <a:rPr lang="en-US" sz="2800" dirty="0">
                <a:hlinkClick r:id="rId4"/>
              </a:rPr>
              <a:t>https://www.youtube.com/watch?v=BRkxQsGeBe4</a:t>
            </a:r>
            <a:endParaRPr lang="en-US" sz="2800" dirty="0"/>
          </a:p>
          <a:p>
            <a:r>
              <a:rPr lang="en-US" sz="2800" dirty="0"/>
              <a:t>Why do some restaurants play music? </a:t>
            </a:r>
          </a:p>
          <a:p>
            <a:pPr>
              <a:buNone/>
            </a:pPr>
            <a:endParaRPr lang="id-ID" sz="28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LISTENING PRACTICE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Do you drink tea regularly? </a:t>
            </a:r>
          </a:p>
          <a:p>
            <a:r>
              <a:rPr lang="en-US" sz="2800" dirty="0"/>
              <a:t>https://www.youtube.com/watch?v=RbMhm5Byhoc</a:t>
            </a:r>
          </a:p>
          <a:p>
            <a:r>
              <a:rPr lang="en-US" sz="2800" dirty="0"/>
              <a:t>What is the effects of tea for body? </a:t>
            </a:r>
          </a:p>
          <a:p>
            <a:endParaRPr lang="id-ID" sz="28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LEARNING OBJECTIVE</a:t>
            </a: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/>
              <a:t>Students are able to identify the communicative functions of utterances based on situations, participants, and goals.</a:t>
            </a:r>
          </a:p>
          <a:p>
            <a:endParaRPr lang="id-ID" sz="22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SITUATIONS</a:t>
            </a: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200" dirty="0">
                <a:latin typeface="Arial" charset="0"/>
                <a:cs typeface="Arial" charset="0"/>
              </a:rPr>
              <a:t>Formal or non-formal</a:t>
            </a:r>
          </a:p>
          <a:p>
            <a:r>
              <a:rPr lang="en-US" sz="2200" dirty="0">
                <a:latin typeface="Arial" charset="0"/>
                <a:cs typeface="Arial" charset="0"/>
              </a:rPr>
              <a:t>Monologue or dialogue</a:t>
            </a:r>
          </a:p>
          <a:p>
            <a:r>
              <a:rPr lang="en-US" sz="2200" dirty="0">
                <a:latin typeface="Arial" charset="0"/>
                <a:cs typeface="Arial" charset="0"/>
              </a:rPr>
              <a:t>Examples: </a:t>
            </a:r>
          </a:p>
          <a:p>
            <a:r>
              <a:rPr lang="en-US" sz="2200" dirty="0">
                <a:latin typeface="Arial" charset="0"/>
                <a:cs typeface="Arial" charset="0"/>
              </a:rPr>
              <a:t>academic settings (lecturing, discussion, presentation)</a:t>
            </a:r>
          </a:p>
          <a:p>
            <a:r>
              <a:rPr lang="en-US" sz="2200" dirty="0">
                <a:latin typeface="Arial" charset="0"/>
                <a:cs typeface="Arial" charset="0"/>
              </a:rPr>
              <a:t>Daily life (at the store, at home, at restaurant)</a:t>
            </a:r>
          </a:p>
          <a:p>
            <a:endParaRPr lang="en-US" sz="2200" dirty="0">
              <a:latin typeface="Arial" charset="0"/>
              <a:cs typeface="Arial" charset="0"/>
            </a:endParaRPr>
          </a:p>
          <a:p>
            <a:pPr>
              <a:buNone/>
            </a:pPr>
            <a:endParaRPr lang="id-ID" sz="22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PARTICIPANTS</a:t>
            </a: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200" dirty="0">
                <a:latin typeface="Arial" charset="0"/>
                <a:cs typeface="Arial" charset="0"/>
              </a:rPr>
              <a:t>The relationship among participants.</a:t>
            </a:r>
          </a:p>
          <a:p>
            <a:r>
              <a:rPr lang="en-US" sz="2200" dirty="0">
                <a:latin typeface="Arial" charset="0"/>
                <a:cs typeface="Arial" charset="0"/>
              </a:rPr>
              <a:t>Consider there is a difference in power.</a:t>
            </a:r>
          </a:p>
          <a:p>
            <a:r>
              <a:rPr lang="en-US" sz="2200" dirty="0">
                <a:latin typeface="Arial" charset="0"/>
                <a:cs typeface="Arial" charset="0"/>
              </a:rPr>
              <a:t>Examples of relationships among participants: </a:t>
            </a:r>
          </a:p>
          <a:p>
            <a:pPr marL="860425" indent="-228600">
              <a:buFont typeface="Courier New" pitchFamily="49" charset="0"/>
              <a:buChar char="o"/>
            </a:pPr>
            <a:r>
              <a:rPr lang="en-US" sz="2200" dirty="0">
                <a:latin typeface="Arial" charset="0"/>
                <a:cs typeface="Arial" charset="0"/>
              </a:rPr>
              <a:t>Student-teacher</a:t>
            </a:r>
          </a:p>
          <a:p>
            <a:pPr marL="860425" indent="-228600">
              <a:buFont typeface="Courier New" pitchFamily="49" charset="0"/>
              <a:buChar char="o"/>
            </a:pPr>
            <a:r>
              <a:rPr lang="en-US" sz="2200" dirty="0">
                <a:latin typeface="Arial" charset="0"/>
                <a:cs typeface="Arial" charset="0"/>
              </a:rPr>
              <a:t>Classmates</a:t>
            </a:r>
          </a:p>
          <a:p>
            <a:pPr marL="860425" indent="-228600">
              <a:buFont typeface="Courier New" pitchFamily="49" charset="0"/>
              <a:buChar char="o"/>
            </a:pPr>
            <a:r>
              <a:rPr lang="en-US" sz="2200" dirty="0">
                <a:latin typeface="Arial" charset="0"/>
                <a:cs typeface="Arial" charset="0"/>
              </a:rPr>
              <a:t>Child-parent</a:t>
            </a:r>
          </a:p>
          <a:p>
            <a:pPr marL="860425" indent="-228600">
              <a:buFont typeface="Courier New" pitchFamily="49" charset="0"/>
              <a:buChar char="o"/>
            </a:pPr>
            <a:r>
              <a:rPr lang="en-US" sz="2200" dirty="0">
                <a:latin typeface="Arial" charset="0"/>
                <a:cs typeface="Arial" charset="0"/>
              </a:rPr>
              <a:t>Customer-seller</a:t>
            </a:r>
          </a:p>
          <a:p>
            <a:endParaRPr lang="en-US" sz="22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GOALS</a:t>
            </a: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200" dirty="0">
                <a:latin typeface="Arial" charset="0"/>
                <a:cs typeface="Arial" charset="0"/>
              </a:rPr>
              <a:t>Goals mean for what the speakers communicate.</a:t>
            </a:r>
          </a:p>
          <a:p>
            <a:r>
              <a:rPr lang="en-US" sz="2200" dirty="0">
                <a:latin typeface="Arial" charset="0"/>
                <a:cs typeface="Arial" charset="0"/>
              </a:rPr>
              <a:t>Examples: </a:t>
            </a:r>
          </a:p>
          <a:p>
            <a:pPr marL="860425" indent="-512763">
              <a:buFont typeface="Courier New" pitchFamily="49" charset="0"/>
              <a:buChar char="o"/>
            </a:pPr>
            <a:r>
              <a:rPr lang="en-US" sz="2200" dirty="0">
                <a:latin typeface="Arial" charset="0"/>
                <a:cs typeface="Arial" charset="0"/>
              </a:rPr>
              <a:t>Buying grocery</a:t>
            </a:r>
          </a:p>
          <a:p>
            <a:pPr marL="860425" indent="-512763">
              <a:buFont typeface="Courier New" pitchFamily="49" charset="0"/>
              <a:buChar char="o"/>
            </a:pPr>
            <a:r>
              <a:rPr lang="en-US" sz="2200" dirty="0">
                <a:latin typeface="Arial" charset="0"/>
                <a:cs typeface="Arial" charset="0"/>
              </a:rPr>
              <a:t>Borrowing books</a:t>
            </a:r>
          </a:p>
          <a:p>
            <a:pPr marL="860425" indent="-512763">
              <a:buFont typeface="Courier New" pitchFamily="49" charset="0"/>
              <a:buChar char="o"/>
            </a:pPr>
            <a:r>
              <a:rPr lang="en-US" sz="2200" dirty="0">
                <a:latin typeface="Arial" charset="0"/>
                <a:cs typeface="Arial" charset="0"/>
              </a:rPr>
              <a:t>Giving advice</a:t>
            </a:r>
          </a:p>
          <a:p>
            <a:pPr marL="860425" indent="-512763">
              <a:buFont typeface="Courier New" pitchFamily="49" charset="0"/>
              <a:buChar char="o"/>
            </a:pPr>
            <a:r>
              <a:rPr lang="en-US" sz="2200" dirty="0">
                <a:latin typeface="Arial" charset="0"/>
                <a:cs typeface="Arial" charset="0"/>
              </a:rPr>
              <a:t>Explaining particular issues</a:t>
            </a:r>
          </a:p>
        </p:txBody>
      </p:sp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LISTENING PRACTICE</a:t>
            </a:r>
          </a:p>
        </p:txBody>
      </p:sp>
      <p:sp>
        <p:nvSpPr>
          <p:cNvPr id="819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/>
              <a:t>What vegetables do you like? </a:t>
            </a:r>
          </a:p>
          <a:p>
            <a:r>
              <a:rPr lang="en-US" sz="2400" dirty="0">
                <a:hlinkClick r:id="rId4"/>
              </a:rPr>
              <a:t>https://www.youtube.com/watch?v=DjwM4BxoAl0</a:t>
            </a:r>
            <a:endParaRPr lang="en-US" sz="2400" dirty="0"/>
          </a:p>
          <a:p>
            <a:r>
              <a:rPr lang="en-US" sz="2400" dirty="0"/>
              <a:t>Why do some people go vegan?</a:t>
            </a:r>
          </a:p>
          <a:p>
            <a:endParaRPr lang="id-ID" sz="22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914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LISTENING PRACTICE</a:t>
            </a:r>
          </a:p>
        </p:txBody>
      </p:sp>
      <p:sp>
        <p:nvSpPr>
          <p:cNvPr id="9220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sz="2800" dirty="0"/>
              <a:t>Do you clean your house by yourself? </a:t>
            </a:r>
          </a:p>
          <a:p>
            <a:r>
              <a:rPr lang="en-US" sz="2800" dirty="0">
                <a:hlinkClick r:id="rId4"/>
              </a:rPr>
              <a:t>https://www.youtube.com/watch?v=0lAsx8j-Fhc</a:t>
            </a:r>
            <a:endParaRPr lang="en-US" sz="2800" dirty="0"/>
          </a:p>
          <a:p>
            <a:r>
              <a:rPr lang="en-US" sz="2800" dirty="0"/>
              <a:t>Why does Geoff does more chores? </a:t>
            </a:r>
          </a:p>
          <a:p>
            <a:endParaRPr lang="en-US" sz="2800" dirty="0"/>
          </a:p>
        </p:txBody>
      </p:sp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LISTENING PRACTICE</a:t>
            </a:r>
          </a:p>
        </p:txBody>
      </p:sp>
      <p:sp>
        <p:nvSpPr>
          <p:cNvPr id="1024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>
                <a:hlinkClick r:id="rId4"/>
              </a:rPr>
              <a:t>Do you like sugar? How much sugar do you put in your coffee or tea? </a:t>
            </a:r>
          </a:p>
          <a:p>
            <a:r>
              <a:rPr lang="en-US" sz="2400" dirty="0">
                <a:hlinkClick r:id="rId4"/>
              </a:rPr>
              <a:t>https://www.youtube.com/watch?v=uQX8ixYIy4k</a:t>
            </a:r>
            <a:endParaRPr lang="en-US" sz="2400" dirty="0"/>
          </a:p>
          <a:p>
            <a:r>
              <a:rPr lang="en-US" sz="2400" dirty="0"/>
              <a:t>What is the effect of sugar to your health? </a:t>
            </a:r>
          </a:p>
          <a:p>
            <a:r>
              <a:rPr lang="en-US" sz="2400" dirty="0"/>
              <a:t>Why is the numbers of vending machine reduced? </a:t>
            </a:r>
          </a:p>
          <a:p>
            <a:endParaRPr lang="en-US" sz="2400" dirty="0"/>
          </a:p>
        </p:txBody>
      </p:sp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LISTENING PRACTICE</a:t>
            </a:r>
          </a:p>
        </p:txBody>
      </p:sp>
      <p:sp>
        <p:nvSpPr>
          <p:cNvPr id="1126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/>
              <a:t>Have you even slept while you were doing your job? </a:t>
            </a:r>
          </a:p>
          <a:p>
            <a:r>
              <a:rPr lang="en-US" sz="2400" dirty="0">
                <a:hlinkClick r:id="rId4"/>
              </a:rPr>
              <a:t>https://www.youtube.com/watch?v=3OYiH44l-zQ</a:t>
            </a:r>
            <a:endParaRPr lang="en-US" sz="2400" dirty="0"/>
          </a:p>
          <a:p>
            <a:r>
              <a:rPr lang="en-US" sz="2400" dirty="0"/>
              <a:t>Why do some companies give time to take a nap to their employees? </a:t>
            </a:r>
          </a:p>
          <a:p>
            <a:r>
              <a:rPr lang="en-US" sz="2400" dirty="0"/>
              <a:t>Why is it suggested to change working hours? </a:t>
            </a:r>
          </a:p>
          <a:p>
            <a:pPr fontAlgn="ctr"/>
            <a:endParaRPr lang="id-ID" sz="22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1841</TotalTime>
  <Words>504</Words>
  <Application>Microsoft Office PowerPoint</Application>
  <PresentationFormat>On-screen Show (4:3)</PresentationFormat>
  <Paragraphs>83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Courier New</vt:lpstr>
      <vt:lpstr>Office Theme</vt:lpstr>
      <vt:lpstr>PowerPoint Presentation</vt:lpstr>
      <vt:lpstr>LEARNING OBJECTIVE</vt:lpstr>
      <vt:lpstr>SITUATIONS</vt:lpstr>
      <vt:lpstr>PARTICIPANTS</vt:lpstr>
      <vt:lpstr>GOALS</vt:lpstr>
      <vt:lpstr>LISTENING PRACTICE</vt:lpstr>
      <vt:lpstr>LISTENING PRACTICE</vt:lpstr>
      <vt:lpstr>LISTENING PRACTICE</vt:lpstr>
      <vt:lpstr>LISTENING PRACTICE</vt:lpstr>
      <vt:lpstr>LISTENING PRACTICE</vt:lpstr>
      <vt:lpstr>LISTENING PRACTICE</vt:lpstr>
      <vt:lpstr>LISTENING PRACTICE</vt:lpstr>
      <vt:lpstr>LISTENING PRACTICE</vt:lpstr>
      <vt:lpstr>LISTENING PRACTICE</vt:lpstr>
      <vt:lpstr>LISTENING PRACTICE</vt:lpstr>
    </vt:vector>
  </TitlesOfParts>
  <Company>signDesign Communications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abimana</cp:lastModifiedBy>
  <cp:revision>248</cp:revision>
  <dcterms:created xsi:type="dcterms:W3CDTF">2010-08-24T06:47:44Z</dcterms:created>
  <dcterms:modified xsi:type="dcterms:W3CDTF">2018-09-12T16:48:13Z</dcterms:modified>
</cp:coreProperties>
</file>