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66" r:id="rId3"/>
    <p:sldId id="385" r:id="rId4"/>
    <p:sldId id="384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80" r:id="rId15"/>
    <p:sldId id="379" r:id="rId16"/>
    <p:sldId id="3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6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sMpyCkKu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learningenglish/english/features/6-minute-english/ep-1708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8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Why didn’t the man choose the square lenses? </a:t>
            </a:r>
          </a:p>
          <a:p>
            <a:r>
              <a:rPr lang="en-US" sz="2400" dirty="0"/>
              <a:t>21.55 -23.20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/>
              <a:t>Why is it </a:t>
            </a:r>
            <a:r>
              <a:rPr lang="en-US" sz="2400" dirty="0"/>
              <a:t>impossible to have the appointment on this Saturday?  </a:t>
            </a:r>
          </a:p>
          <a:p>
            <a:r>
              <a:rPr lang="en-US" sz="2400" dirty="0"/>
              <a:t>24.00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makes them get a discount? </a:t>
            </a:r>
          </a:p>
          <a:p>
            <a:r>
              <a:rPr lang="en-US" sz="2800" dirty="0"/>
              <a:t>Why did the man only take three DVDs? </a:t>
            </a:r>
          </a:p>
          <a:p>
            <a:r>
              <a:rPr lang="en-US" sz="2800" dirty="0"/>
              <a:t>28.00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https://www.youtube.com/watch?v=isMpyCkKuDU</a:t>
            </a:r>
            <a:endParaRPr lang="en-US" sz="2800" dirty="0"/>
          </a:p>
          <a:p>
            <a:r>
              <a:rPr lang="en-US" sz="2800" dirty="0"/>
              <a:t>Why did the man change the date? </a:t>
            </a:r>
          </a:p>
          <a:p>
            <a:r>
              <a:rPr lang="en-US" sz="2800" dirty="0"/>
              <a:t>2.20-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is the woman worried about if she delivered newspaper? </a:t>
            </a:r>
          </a:p>
          <a:p>
            <a:r>
              <a:rPr lang="en-US" sz="2800" dirty="0"/>
              <a:t>6.25-7.45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</a:rPr>
              <a:t>http://www.bbc.co.uk/learningenglish/english/features/6-minute-english/ep-171102</a:t>
            </a:r>
          </a:p>
          <a:p>
            <a:r>
              <a:rPr lang="en-US" sz="2800" dirty="0">
                <a:latin typeface="Arial" charset="0"/>
                <a:cs typeface="Arial" charset="0"/>
              </a:rPr>
              <a:t>What problems are caused by traffic?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  <a:hlinkClick r:id="rId4"/>
              </a:rPr>
              <a:t>http://www.bbc.co.uk/learningenglish/english/features/6-minute-english/ep-170817</a:t>
            </a:r>
            <a:endParaRPr lang="en-US" sz="2800" dirty="0">
              <a:latin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cs typeface="Arial" charset="0"/>
              </a:rPr>
              <a:t>Why do people share videos?</a:t>
            </a:r>
          </a:p>
          <a:p>
            <a:r>
              <a:rPr lang="en-US" sz="2800" dirty="0">
                <a:latin typeface="Arial" charset="0"/>
                <a:cs typeface="Arial" charset="0"/>
              </a:rPr>
              <a:t>Why some online contents go online? </a:t>
            </a:r>
          </a:p>
          <a:p>
            <a:r>
              <a:rPr lang="en-US" sz="2800" dirty="0">
                <a:latin typeface="Arial" charset="0"/>
                <a:cs typeface="Arial" charset="0"/>
              </a:rPr>
              <a:t>Why some online contents don’t go online?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make connections between events and facts. </a:t>
            </a:r>
          </a:p>
          <a:p>
            <a:r>
              <a:rPr lang="en-US" sz="2400" dirty="0"/>
              <a:t>Students are able to identify cause and effect relationship 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SYNTHESIZING INFORMATION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Understanding main ideas and supporting details leads us to identify relationship between ideas such as cause and effect relationship.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https://www.youtube.com/watch?v=bEB8-SWMYhI</a:t>
            </a:r>
          </a:p>
          <a:p>
            <a:r>
              <a:rPr lang="en-US" sz="2400" dirty="0"/>
              <a:t>What did the man look for?</a:t>
            </a:r>
          </a:p>
          <a:p>
            <a:r>
              <a:rPr lang="en-US" sz="2400" dirty="0"/>
              <a:t>Why didn’t  the man choose the pearl jewelry? </a:t>
            </a:r>
          </a:p>
          <a:p>
            <a:r>
              <a:rPr lang="en-US" sz="2400" dirty="0"/>
              <a:t>1-2.11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771" y="457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Does the old printer work? </a:t>
            </a:r>
          </a:p>
          <a:p>
            <a:r>
              <a:rPr lang="en-US" sz="2400" dirty="0"/>
              <a:t>Why the speaker can’t put it next to the old printer? </a:t>
            </a:r>
          </a:p>
          <a:p>
            <a:r>
              <a:rPr lang="en-US" sz="2400" dirty="0"/>
              <a:t>2.12-3.36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What did they buy food for? </a:t>
            </a:r>
          </a:p>
          <a:p>
            <a:r>
              <a:rPr lang="en-US" sz="2800" dirty="0"/>
              <a:t>Why didn’t they buy beer?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What does the woman think about space of the photo? </a:t>
            </a:r>
          </a:p>
          <a:p>
            <a:r>
              <a:rPr lang="en-US" sz="2400" dirty="0"/>
              <a:t>6.15-8.00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Why didn’t  the speaker accept the order to drink coffee? </a:t>
            </a:r>
          </a:p>
          <a:p>
            <a:r>
              <a:rPr lang="en-US" sz="2400" dirty="0"/>
              <a:t>9.35-10.50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LISTENING PRACTICE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are some laptop’s criteria did the woman ask? </a:t>
            </a:r>
          </a:p>
          <a:p>
            <a:r>
              <a:rPr lang="en-US" sz="2800" dirty="0"/>
              <a:t>10.50-12.00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340</Words>
  <Application>Microsoft Office PowerPoint</Application>
  <PresentationFormat>On-screen Show (4:3)</PresentationFormat>
  <Paragraphs>70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LEARNING OUTCOMES</vt:lpstr>
      <vt:lpstr>SYNTHESIZING INFORMATION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  <vt:lpstr>LISTENING PRACTICE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253</cp:revision>
  <dcterms:created xsi:type="dcterms:W3CDTF">2010-08-24T06:47:44Z</dcterms:created>
  <dcterms:modified xsi:type="dcterms:W3CDTF">2018-09-12T16:49:32Z</dcterms:modified>
</cp:coreProperties>
</file>