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6" r:id="rId3"/>
    <p:sldId id="387" r:id="rId4"/>
    <p:sldId id="367" r:id="rId5"/>
    <p:sldId id="384" r:id="rId6"/>
    <p:sldId id="368" r:id="rId7"/>
    <p:sldId id="386" r:id="rId8"/>
    <p:sldId id="369" r:id="rId9"/>
    <p:sldId id="370" r:id="rId10"/>
    <p:sldId id="371" r:id="rId11"/>
    <p:sldId id="372" r:id="rId12"/>
    <p:sldId id="373" r:id="rId13"/>
    <p:sldId id="3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71" autoAdjust="0"/>
    <p:restoredTop sz="93190" autoAdjust="0"/>
  </p:normalViewPr>
  <p:slideViewPr>
    <p:cSldViewPr>
      <p:cViewPr varScale="1">
        <p:scale>
          <a:sx n="69" d="100"/>
          <a:sy n="69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ZT2CWHs564&amp;t=1332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BASIC LISTENING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9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BAHASA INGGRIS, FKIP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EXERCISE: EXISTENTIAL THERE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Write down the sentences that imply the structure of existential there.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PAST TENSE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Video  (16.16-22.10)</a:t>
            </a:r>
          </a:p>
          <a:p>
            <a:r>
              <a:rPr lang="en-US" sz="2400" dirty="0"/>
              <a:t>Simple past tense to describe events in the past. </a:t>
            </a:r>
          </a:p>
          <a:p>
            <a:r>
              <a:rPr lang="en-US" sz="2400" dirty="0"/>
              <a:t>I bought it at Pascal’s.</a:t>
            </a:r>
          </a:p>
          <a:p>
            <a:r>
              <a:rPr lang="en-US" sz="2400" dirty="0"/>
              <a:t>You didn’t get the candles.</a:t>
            </a:r>
          </a:p>
          <a:p>
            <a:r>
              <a:rPr lang="en-US" sz="2400" dirty="0"/>
              <a:t>Where did you get it? </a:t>
            </a:r>
          </a:p>
          <a:p>
            <a:r>
              <a:rPr lang="en-US" sz="2400" dirty="0"/>
              <a:t>How much was it? </a:t>
            </a:r>
          </a:p>
          <a:p>
            <a:endParaRPr lang="en-US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Write down the sentences that use simple past tense.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Identify other structures in the video and give (an) example(s) of the structures. </a:t>
            </a:r>
          </a:p>
          <a:p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Students are able to understand different word classes and systems</a:t>
            </a:r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WORD CLASSES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174625" indent="-174625"/>
            <a:r>
              <a:rPr lang="en-US" sz="2400" dirty="0">
                <a:latin typeface="Arial" charset="0"/>
                <a:cs typeface="Arial" charset="0"/>
              </a:rPr>
              <a:t>Nouns: They can be countable and countable nouns. In countable nouns, pay attention whether they are singular or plural</a:t>
            </a:r>
          </a:p>
          <a:p>
            <a:pPr marL="174625" indent="-174625"/>
            <a:r>
              <a:rPr lang="en-US" sz="2400" dirty="0">
                <a:latin typeface="Arial" charset="0"/>
                <a:cs typeface="Arial" charset="0"/>
              </a:rPr>
              <a:t>Verbs: They can be in present, past, or future tenses</a:t>
            </a:r>
          </a:p>
          <a:p>
            <a:pPr marL="174625" indent="-174625"/>
            <a:r>
              <a:rPr lang="en-US" sz="2400" dirty="0">
                <a:latin typeface="Arial" charset="0"/>
                <a:cs typeface="Arial" charset="0"/>
              </a:rPr>
              <a:t>Adverbs: They can be adverbs of time, manner, and place.</a:t>
            </a:r>
          </a:p>
          <a:p>
            <a:pPr marL="174625" indent="-174625"/>
            <a:r>
              <a:rPr lang="en-US" sz="2400" dirty="0">
                <a:latin typeface="Arial" charset="0"/>
                <a:cs typeface="Arial" charset="0"/>
              </a:rPr>
              <a:t>Adjectives: They can be as gradable adjectives (positive, comparative, and superlative)</a:t>
            </a:r>
          </a:p>
          <a:p>
            <a:pPr marL="174625" indent="-174625">
              <a:buNone/>
            </a:pPr>
            <a:r>
              <a:rPr lang="en-US" sz="2400" dirty="0">
                <a:latin typeface="Arial" charset="0"/>
                <a:cs typeface="Arial" charset="0"/>
              </a:rPr>
              <a:t>	Example: I love Italian food. (22.00-25.00)</a:t>
            </a:r>
          </a:p>
          <a:p>
            <a:pPr marL="174625" indent="-174625">
              <a:buNone/>
            </a:pPr>
            <a:r>
              <a:rPr lang="en-US" sz="2400" dirty="0">
                <a:latin typeface="Arial" charset="0"/>
                <a:cs typeface="Arial" charset="0"/>
              </a:rPr>
              <a:t>	Italian is an adjective. To modify the noun food, it is necessary to use Italian not Italy.</a:t>
            </a:r>
          </a:p>
          <a:p>
            <a:pPr marL="174625" indent="-174625">
              <a:buNone/>
            </a:pPr>
            <a:r>
              <a:rPr lang="en-US" sz="2400" dirty="0">
                <a:latin typeface="Arial" charset="0"/>
                <a:cs typeface="Arial" charset="0"/>
              </a:rPr>
              <a:t>	</a:t>
            </a:r>
            <a:endParaRPr lang="id-ID" sz="2400" dirty="0">
              <a:latin typeface="Arial" charset="0"/>
              <a:cs typeface="Arial" charset="0"/>
            </a:endParaRP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SIMPLE PRESENT TENSE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hlinkClick r:id="rId4"/>
              </a:rPr>
              <a:t>https://www.youtube.com/watch?v=FZT2CWHs564&amp;t=1332s</a:t>
            </a:r>
            <a:endParaRPr lang="en-US" sz="2400" dirty="0"/>
          </a:p>
          <a:p>
            <a:r>
              <a:rPr lang="en-US" sz="2400" dirty="0"/>
              <a:t>Video 1 (0.1-4.50)</a:t>
            </a:r>
          </a:p>
          <a:p>
            <a:r>
              <a:rPr lang="en-US" sz="2400" dirty="0"/>
              <a:t>Describing using simple present</a:t>
            </a:r>
          </a:p>
          <a:p>
            <a:r>
              <a:rPr lang="en-US" sz="2400" dirty="0"/>
              <a:t>Example: we’re happy. </a:t>
            </a:r>
          </a:p>
          <a:p>
            <a:r>
              <a:rPr lang="en-US" sz="2400" dirty="0"/>
              <a:t>This is terrible</a:t>
            </a:r>
          </a:p>
          <a:p>
            <a:r>
              <a:rPr lang="en-US" sz="2400" dirty="0"/>
              <a:t>I’m a very good cook. </a:t>
            </a:r>
          </a:p>
          <a:p>
            <a:r>
              <a:rPr lang="en-US" sz="2400" dirty="0"/>
              <a:t>Stating facts</a:t>
            </a:r>
          </a:p>
          <a:p>
            <a:r>
              <a:rPr lang="en-US" sz="2400" dirty="0"/>
              <a:t>Example: we don’t smoke.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SIMPLE PRESENT TENSE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Video 2: 4.50-9.58</a:t>
            </a:r>
          </a:p>
          <a:p>
            <a:r>
              <a:rPr lang="en-US" sz="2400" dirty="0"/>
              <a:t>Simple present tense with third singular person as a subject</a:t>
            </a:r>
          </a:p>
          <a:p>
            <a:r>
              <a:rPr lang="en-US" sz="2400" dirty="0"/>
              <a:t>Example: He works in a computer games store. </a:t>
            </a:r>
          </a:p>
          <a:p>
            <a:r>
              <a:rPr lang="en-US" sz="2400" dirty="0"/>
              <a:t>He likes computer games. 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SHORT FORM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Short form is a feature of spoken language.</a:t>
            </a:r>
          </a:p>
          <a:p>
            <a:r>
              <a:rPr lang="en-US" sz="2800" dirty="0"/>
              <a:t>Using ‘m rather than am, ‘s rather than is</a:t>
            </a:r>
          </a:p>
          <a:p>
            <a:r>
              <a:rPr lang="en-US" sz="2800" dirty="0"/>
              <a:t>Who’s next?</a:t>
            </a:r>
          </a:p>
          <a:p>
            <a:r>
              <a:rPr lang="en-US" sz="2800" dirty="0"/>
              <a:t>Her name’s Jane. She’s number eight. She’s the last.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EXERCISE: SHORT FORM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Write down the sentences that have short forms. </a:t>
            </a:r>
          </a:p>
          <a:p>
            <a:r>
              <a:rPr lang="en-US" sz="2800" dirty="0"/>
              <a:t>Identify the tenses on those sentences. </a:t>
            </a:r>
          </a:p>
          <a:p>
            <a:r>
              <a:rPr lang="en-US" sz="2800" dirty="0"/>
              <a:t>4.50-9.58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QUESTIONS SHOWN BY INTONATION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In spoken language, an utterance can be identified as a question based on the intonation. </a:t>
            </a:r>
          </a:p>
          <a:p>
            <a:r>
              <a:rPr lang="en-US" sz="2400" dirty="0"/>
              <a:t>Next week?</a:t>
            </a:r>
          </a:p>
          <a:p>
            <a:r>
              <a:rPr lang="en-US" sz="2400" dirty="0"/>
              <a:t>This week?</a:t>
            </a:r>
          </a:p>
          <a:p>
            <a:r>
              <a:rPr lang="en-US" sz="2400" dirty="0"/>
              <a:t>Tomorrow?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EXISTENTIAL THERE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Video (9.58-16.16)</a:t>
            </a:r>
          </a:p>
          <a:p>
            <a:r>
              <a:rPr lang="en-US" sz="2400" dirty="0"/>
              <a:t>It can be followed by </a:t>
            </a:r>
          </a:p>
          <a:p>
            <a:pPr>
              <a:buNone/>
            </a:pPr>
            <a:r>
              <a:rPr lang="en-US" sz="2400" dirty="0"/>
              <a:t>	there is a + singular noun</a:t>
            </a:r>
          </a:p>
          <a:p>
            <a:pPr>
              <a:buNone/>
            </a:pPr>
            <a:r>
              <a:rPr lang="en-US" sz="2400" dirty="0"/>
              <a:t>	there are + plural nouns. </a:t>
            </a:r>
          </a:p>
          <a:p>
            <a:r>
              <a:rPr lang="en-US" sz="2400" dirty="0"/>
              <a:t>In a questions, it appears as </a:t>
            </a:r>
          </a:p>
          <a:p>
            <a:pPr>
              <a:buNone/>
            </a:pPr>
            <a:r>
              <a:rPr lang="en-US" sz="2400" dirty="0"/>
              <a:t>	is there a + singular noun</a:t>
            </a:r>
          </a:p>
          <a:p>
            <a:pPr>
              <a:buNone/>
            </a:pPr>
            <a:r>
              <a:rPr lang="en-US" sz="2400" dirty="0"/>
              <a:t>	are there +plural nouns</a:t>
            </a:r>
          </a:p>
          <a:p>
            <a:pPr fontAlgn="ctr"/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373</Words>
  <Application>Microsoft Office PowerPoint</Application>
  <PresentationFormat>On-screen Show (4:3)</PresentationFormat>
  <Paragraphs>73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LEARNING OUTCOME</vt:lpstr>
      <vt:lpstr>WORD CLASSES</vt:lpstr>
      <vt:lpstr>SIMPLE PRESENT TENSE</vt:lpstr>
      <vt:lpstr>SIMPLE PRESENT TENSE</vt:lpstr>
      <vt:lpstr>SHORT FORM</vt:lpstr>
      <vt:lpstr>EXERCISE: SHORT FORM</vt:lpstr>
      <vt:lpstr>QUESTIONS SHOWN BY INTONATION</vt:lpstr>
      <vt:lpstr>EXISTENTIAL THERE</vt:lpstr>
      <vt:lpstr>EXERCISE: EXISTENTIAL THERE</vt:lpstr>
      <vt:lpstr>PAST TENSE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247</cp:revision>
  <dcterms:created xsi:type="dcterms:W3CDTF">2010-08-24T06:47:44Z</dcterms:created>
  <dcterms:modified xsi:type="dcterms:W3CDTF">2018-09-12T16:51:11Z</dcterms:modified>
</cp:coreProperties>
</file>