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6" r:id="rId3"/>
    <p:sldId id="401" r:id="rId5"/>
    <p:sldId id="390" r:id="rId6"/>
    <p:sldId id="365" r:id="rId7"/>
    <p:sldId id="378" r:id="rId8"/>
    <p:sldId id="368" r:id="rId9"/>
    <p:sldId id="369" r:id="rId10"/>
    <p:sldId id="370" r:id="rId11"/>
    <p:sldId id="421" r:id="rId12"/>
    <p:sldId id="422" r:id="rId13"/>
    <p:sldId id="423" r:id="rId14"/>
    <p:sldId id="376" r:id="rId1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FF"/>
    <a:srgbClr val="FAFAFA"/>
    <a:srgbClr val="F6F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p:restoredTop sz="93189"/>
  </p:normalViewPr>
  <p:slideViewPr>
    <p:cSldViewPr showGuides="1">
      <p:cViewPr>
        <p:scale>
          <a:sx n="70" d="100"/>
          <a:sy n="70" d="100"/>
        </p:scale>
        <p:origin x="-1410" y="4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Image Placeholder 1"/>
          <p:cNvSpPr>
            <a:spLocks noGrp="1" noRot="1" noChangeAspect="1" noTextEdit="1"/>
          </p:cNvSpPr>
          <p:nvPr>
            <p:ph type="sldImg"/>
          </p:nvPr>
        </p:nvSpPr>
        <p:spPr>
          <a:ln>
            <a:solidFill>
              <a:srgbClr val="000000">
                <a:alpha val="100000"/>
              </a:srgbClr>
            </a:solidFill>
            <a:miter lim="800000"/>
          </a:ln>
        </p:spPr>
      </p:sp>
      <p:sp>
        <p:nvSpPr>
          <p:cNvPr id="15363" name="Notes Placeholder 2"/>
          <p:cNvSpPr>
            <a:spLocks noGrp="1"/>
          </p:cNvSpPr>
          <p:nvPr>
            <p:ph type="body" idx="1"/>
          </p:nvPr>
        </p:nvSpPr>
        <p:spPr>
          <a:noFill/>
          <a:ln>
            <a:noFill/>
          </a:ln>
        </p:spPr>
        <p:txBody>
          <a:bodyPr wrap="square" lIns="91440" tIns="45720" rIns="91440" bIns="45720" anchor="t"/>
          <a:p>
            <a:pPr lvl="0"/>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lide Image Placeholder 1"/>
          <p:cNvSpPr>
            <a:spLocks noGrp="1" noRot="1" noChangeAspect="1" noTextEdit="1"/>
          </p:cNvSpPr>
          <p:nvPr>
            <p:ph type="sldImg"/>
          </p:nvPr>
        </p:nvSpPr>
        <p:spPr>
          <a:ln>
            <a:solidFill>
              <a:srgbClr val="000000">
                <a:alpha val="100000"/>
              </a:srgbClr>
            </a:solidFill>
            <a:miter lim="800000"/>
          </a:ln>
        </p:spPr>
      </p:sp>
      <p:sp>
        <p:nvSpPr>
          <p:cNvPr id="2662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Image Placeholder 1"/>
          <p:cNvSpPr>
            <a:spLocks noGrp="1" noRot="1" noChangeAspect="1" noTextEdit="1"/>
          </p:cNvSpPr>
          <p:nvPr>
            <p:ph type="sldImg"/>
          </p:nvPr>
        </p:nvSpPr>
        <p:spPr>
          <a:ln>
            <a:solidFill>
              <a:srgbClr val="000000">
                <a:alpha val="100000"/>
              </a:srgbClr>
            </a:solidFill>
            <a:miter lim="800000"/>
          </a:ln>
        </p:spPr>
      </p:sp>
      <p:sp>
        <p:nvSpPr>
          <p:cNvPr id="25603"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ln>
            <a:solidFill>
              <a:srgbClr val="000000">
                <a:alpha val="100000"/>
              </a:srgbClr>
            </a:solidFill>
            <a:miter lim="800000"/>
          </a:ln>
        </p:spPr>
      </p:sp>
      <p:sp>
        <p:nvSpPr>
          <p:cNvPr id="1638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a:solidFill>
              <a:srgbClr val="000000">
                <a:alpha val="100000"/>
              </a:srgbClr>
            </a:solidFill>
            <a:miter lim="800000"/>
          </a:ln>
        </p:spPr>
      </p:sp>
      <p:sp>
        <p:nvSpPr>
          <p:cNvPr id="1843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Image Placeholder 1"/>
          <p:cNvSpPr>
            <a:spLocks noGrp="1" noRot="1" noChangeAspect="1" noTextEdit="1"/>
          </p:cNvSpPr>
          <p:nvPr>
            <p:ph type="sldImg"/>
          </p:nvPr>
        </p:nvSpPr>
        <p:spPr>
          <a:ln>
            <a:solidFill>
              <a:srgbClr val="000000">
                <a:alpha val="100000"/>
              </a:srgbClr>
            </a:solidFill>
            <a:miter lim="800000"/>
          </a:ln>
        </p:spPr>
      </p:sp>
      <p:sp>
        <p:nvSpPr>
          <p:cNvPr id="22531"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p>
            <a:pPr lvl="0"/>
            <a:r>
              <a:rPr dirty="0"/>
              <a:t>Click to edit Master title style</a:t>
            </a:r>
            <a:endParaRPr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latin typeface="Calibri" panose="020F0502020204030204" pitchFamily="34" charset="0"/>
              </a:defRPr>
            </a:lvl1pPr>
          </a:lstStyle>
          <a:p>
            <a:pPr lvl="0" eaLnBrk="1" hangingPunct="1"/>
            <a:fld id="{9A0DB2DC-4C9A-4742-B13C-FB6460FD350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C:\Users\arsil\Desktop\Smartcreative.jpg"/>
          <p:cNvPicPr>
            <a:picLocks noChangeAspect="1"/>
          </p:cNvPicPr>
          <p:nvPr/>
        </p:nvPicPr>
        <p:blipFill>
          <a:blip r:embed="rId1"/>
          <a:srcRect l="1051" r="800" b="504"/>
          <a:stretch>
            <a:fillRect/>
          </a:stretch>
        </p:blipFill>
        <p:spPr>
          <a:xfrm>
            <a:off x="0" y="304800"/>
            <a:ext cx="9144000" cy="6840538"/>
          </a:xfrm>
          <a:prstGeom prst="rect">
            <a:avLst/>
          </a:prstGeom>
          <a:noFill/>
          <a:ln w="9525">
            <a:noFill/>
          </a:ln>
        </p:spPr>
      </p:pic>
      <p:sp>
        <p:nvSpPr>
          <p:cNvPr id="2051" name="TextBox 1"/>
          <p:cNvSpPr txBox="1"/>
          <p:nvPr/>
        </p:nvSpPr>
        <p:spPr>
          <a:xfrm>
            <a:off x="3200400" y="3725863"/>
            <a:ext cx="5638800" cy="1198880"/>
          </a:xfrm>
          <a:prstGeom prst="rect">
            <a:avLst/>
          </a:prstGeom>
          <a:noFill/>
          <a:ln w="9525">
            <a:noFill/>
          </a:ln>
        </p:spPr>
        <p:txBody>
          <a:bodyPr>
            <a:spAutoFit/>
          </a:bodyPr>
          <a:p>
            <a:pPr algn="ctr"/>
            <a:r>
              <a:rPr lang="id-ID" b="1" dirty="0">
                <a:solidFill>
                  <a:schemeClr val="bg1"/>
                </a:solidFill>
                <a:latin typeface="Arial" panose="020B0604020202020204" pitchFamily="34" charset="0"/>
              </a:rPr>
              <a:t>BASIC WRITING</a:t>
            </a:r>
            <a:endParaRPr lang="id-ID" b="1" dirty="0">
              <a:solidFill>
                <a:schemeClr val="bg1"/>
              </a:solidFill>
              <a:latin typeface="Arial" panose="020B0604020202020204" pitchFamily="34" charset="0"/>
            </a:endParaRPr>
          </a:p>
          <a:p>
            <a:pPr algn="ctr"/>
            <a:r>
              <a:rPr lang="id-ID" b="1" dirty="0">
                <a:solidFill>
                  <a:schemeClr val="bg1"/>
                </a:solidFill>
                <a:latin typeface="Arial" panose="020B0604020202020204" pitchFamily="34" charset="0"/>
              </a:rPr>
              <a:t>WEEK</a:t>
            </a:r>
            <a:r>
              <a:rPr b="1" dirty="0">
                <a:solidFill>
                  <a:schemeClr val="bg1"/>
                </a:solidFill>
                <a:latin typeface="Arial" panose="020B0604020202020204" pitchFamily="34" charset="0"/>
              </a:rPr>
              <a:t> </a:t>
            </a:r>
            <a:r>
              <a:rPr lang="id-ID" b="1" dirty="0">
                <a:solidFill>
                  <a:schemeClr val="bg1"/>
                </a:solidFill>
                <a:latin typeface="Arial" panose="020B0604020202020204" pitchFamily="34" charset="0"/>
              </a:rPr>
              <a:t>4: Revising (Part 3)</a:t>
            </a:r>
            <a:endParaRPr lang="id-ID" b="1" dirty="0">
              <a:solidFill>
                <a:schemeClr val="bg1"/>
              </a:solidFill>
              <a:latin typeface="Arial" panose="020B0604020202020204" pitchFamily="34" charset="0"/>
            </a:endParaRPr>
          </a:p>
          <a:p>
            <a:pPr algn="ctr"/>
            <a:r>
              <a:rPr lang="id-ID" b="1" dirty="0">
                <a:solidFill>
                  <a:schemeClr val="bg1"/>
                </a:solidFill>
                <a:latin typeface="Arial" panose="020B0604020202020204" pitchFamily="34" charset="0"/>
              </a:rPr>
              <a:t>NURYANSYAH ADIJAYA</a:t>
            </a:r>
            <a:r>
              <a:rPr b="1" dirty="0">
                <a:solidFill>
                  <a:schemeClr val="bg1"/>
                </a:solidFill>
                <a:latin typeface="Arial" panose="020B0604020202020204" pitchFamily="34" charset="0"/>
              </a:rPr>
              <a:t>, M</a:t>
            </a:r>
            <a:r>
              <a:rPr lang="id-ID" b="1" dirty="0">
                <a:solidFill>
                  <a:schemeClr val="bg1"/>
                </a:solidFill>
                <a:latin typeface="Arial" panose="020B0604020202020204" pitchFamily="34" charset="0"/>
              </a:rPr>
              <a:t>.Pd</a:t>
            </a:r>
            <a:r>
              <a:rPr b="1" dirty="0">
                <a:solidFill>
                  <a:schemeClr val="bg1"/>
                </a:solidFill>
                <a:latin typeface="Arial" panose="020B0604020202020204" pitchFamily="34" charset="0"/>
              </a:rPr>
              <a:t>.</a:t>
            </a:r>
            <a:endParaRPr b="1" dirty="0">
              <a:solidFill>
                <a:schemeClr val="bg1"/>
              </a:solidFill>
              <a:latin typeface="Arial" panose="020B0604020202020204" pitchFamily="34" charset="0"/>
            </a:endParaRPr>
          </a:p>
          <a:p>
            <a:pPr algn="ctr"/>
            <a:r>
              <a:rPr b="1" dirty="0">
                <a:solidFill>
                  <a:schemeClr val="bg1"/>
                </a:solidFill>
                <a:latin typeface="Arial" panose="020B0604020202020204" pitchFamily="34" charset="0"/>
              </a:rPr>
              <a:t>PENDIDIKAN </a:t>
            </a:r>
            <a:r>
              <a:rPr lang="id-ID" b="1" dirty="0">
                <a:solidFill>
                  <a:schemeClr val="bg1"/>
                </a:solidFill>
                <a:latin typeface="Arial" panose="020B0604020202020204" pitchFamily="34" charset="0"/>
              </a:rPr>
              <a:t>BAHASA INGGRIS</a:t>
            </a:r>
            <a:r>
              <a:rPr b="1" dirty="0">
                <a:solidFill>
                  <a:schemeClr val="bg1"/>
                </a:solidFill>
                <a:latin typeface="Arial" panose="020B0604020202020204" pitchFamily="34" charset="0"/>
              </a:rPr>
              <a:t> FKIP</a:t>
            </a:r>
            <a:endParaRPr b="1" dirty="0">
              <a:solidFill>
                <a:schemeClr val="bg1"/>
              </a:solidFill>
              <a:latin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0243"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Sample of Revising</a:t>
            </a:r>
            <a:endParaRPr lang="id-ID" sz="3200" dirty="0">
              <a:latin typeface="Arial" panose="020B0604020202020204" pitchFamily="34" charset="0"/>
              <a:ea typeface="Arial" panose="020B0604020202020204" pitchFamily="34" charset="0"/>
            </a:endParaRPr>
          </a:p>
        </p:txBody>
      </p:sp>
      <p:sp>
        <p:nvSpPr>
          <p:cNvPr id="10244" name="Content Placeholder 5"/>
          <p:cNvSpPr>
            <a:spLocks noGrp="1"/>
          </p:cNvSpPr>
          <p:nvPr>
            <p:ph sz="half" idx="1"/>
          </p:nvPr>
        </p:nvSpPr>
        <p:spPr/>
        <p:txBody>
          <a:bodyPr vert="horz" wrap="square" lIns="91440" tIns="45720" rIns="91440" bIns="45720" anchor="t"/>
          <a:p>
            <a:pPr marL="0" indent="0">
              <a:buNone/>
            </a:pPr>
            <a:r>
              <a:rPr lang="id-ID" sz="2200" dirty="0">
                <a:latin typeface="Arial" panose="020B0604020202020204" pitchFamily="34" charset="0"/>
                <a:cs typeface="Arial" panose="020B0604020202020204" pitchFamily="34" charset="0"/>
              </a:rPr>
              <a:t> </a:t>
            </a:r>
            <a:endParaRPr lang="id-ID"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sz="10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lang="id-ID" altLang="x-none" sz="1000" dirty="0">
              <a:latin typeface="Arial" panose="020B0604020202020204" pitchFamily="34" charset="0"/>
              <a:ea typeface="Arial" panose="020B0604020202020204" pitchFamily="34" charset="0"/>
            </a:endParaRPr>
          </a:p>
        </p:txBody>
      </p:sp>
      <p:sp>
        <p:nvSpPr>
          <p:cNvPr id="2" name="Content Placeholder 1"/>
          <p:cNvSpPr/>
          <p:nvPr>
            <p:ph sz="half" idx="2"/>
          </p:nvPr>
        </p:nvSpPr>
        <p:spPr>
          <a:xfrm>
            <a:off x="640080" y="1600200"/>
            <a:ext cx="8046720" cy="4526280"/>
          </a:xfrm>
        </p:spPr>
        <p:txBody>
          <a:bodyPr/>
          <a:p>
            <a:pPr marL="0" indent="0">
              <a:buNone/>
            </a:pPr>
            <a:r>
              <a:rPr lang="id-ID" altLang="en-US" sz="2000"/>
              <a:t>Final </a:t>
            </a:r>
            <a:endParaRPr lang="id-ID" altLang="en-US" sz="2000"/>
          </a:p>
          <a:p>
            <a:pPr marL="0" indent="0">
              <a:buNone/>
            </a:pPr>
            <a:endParaRPr lang="id-ID" altLang="en-US" sz="2000"/>
          </a:p>
          <a:p>
            <a:pPr marL="0" indent="0">
              <a:buNone/>
            </a:pPr>
            <a:endParaRPr lang="id-ID" altLang="en-US" sz="2000"/>
          </a:p>
        </p:txBody>
      </p:sp>
      <p:pic>
        <p:nvPicPr>
          <p:cNvPr id="4" name="Picture 3"/>
          <p:cNvPicPr>
            <a:picLocks noChangeAspect="1"/>
          </p:cNvPicPr>
          <p:nvPr/>
        </p:nvPicPr>
        <p:blipFill>
          <a:blip r:embed="rId2"/>
          <a:srcRect l="21240" t="24025" r="23922" b="11646"/>
          <a:stretch>
            <a:fillRect/>
          </a:stretch>
        </p:blipFill>
        <p:spPr>
          <a:xfrm>
            <a:off x="640715" y="2081530"/>
            <a:ext cx="8163560" cy="3911600"/>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0243" name="Title 5"/>
          <p:cNvSpPr>
            <a:spLocks noGrp="1"/>
          </p:cNvSpPr>
          <p:nvPr>
            <p:ph type="title"/>
          </p:nvPr>
        </p:nvSpPr>
        <p:spPr>
          <a:xfrm>
            <a:off x="457200" y="274955"/>
            <a:ext cx="8229600" cy="770255"/>
          </a:xfrm>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Exercise</a:t>
            </a:r>
            <a:endParaRPr lang="id-ID" sz="3200" dirty="0">
              <a:latin typeface="Arial" panose="020B0604020202020204" pitchFamily="34" charset="0"/>
              <a:ea typeface="Arial" panose="020B0604020202020204" pitchFamily="34" charset="0"/>
            </a:endParaRPr>
          </a:p>
        </p:txBody>
      </p:sp>
      <p:sp>
        <p:nvSpPr>
          <p:cNvPr id="10244" name="Content Placeholder 5"/>
          <p:cNvSpPr>
            <a:spLocks noGrp="1"/>
          </p:cNvSpPr>
          <p:nvPr>
            <p:ph sz="half" idx="1"/>
          </p:nvPr>
        </p:nvSpPr>
        <p:spPr>
          <a:xfrm>
            <a:off x="457200" y="1600200"/>
            <a:ext cx="8479790" cy="4526280"/>
          </a:xfrm>
        </p:spPr>
        <p:txBody>
          <a:bodyPr vert="horz" wrap="square" lIns="91440" tIns="45720" rIns="91440" bIns="45720" anchor="t"/>
          <a:p>
            <a:pPr marL="0" indent="0">
              <a:buNone/>
            </a:pPr>
            <a:r>
              <a:rPr lang="id-ID" sz="2200" dirty="0">
                <a:latin typeface="Arial" panose="020B0604020202020204" pitchFamily="34" charset="0"/>
                <a:cs typeface="Arial" panose="020B0604020202020204" pitchFamily="34" charset="0"/>
              </a:rPr>
              <a:t> </a:t>
            </a:r>
            <a:endParaRPr lang="id-ID"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sz="10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lang="id-ID" altLang="x-none" sz="1000" dirty="0">
              <a:latin typeface="Arial" panose="020B0604020202020204" pitchFamily="34" charset="0"/>
              <a:ea typeface="Arial" panose="020B0604020202020204" pitchFamily="34" charset="0"/>
            </a:endParaRPr>
          </a:p>
        </p:txBody>
      </p:sp>
      <p:sp>
        <p:nvSpPr>
          <p:cNvPr id="2" name="Content Placeholder 1"/>
          <p:cNvSpPr/>
          <p:nvPr>
            <p:ph sz="half" idx="2"/>
          </p:nvPr>
        </p:nvSpPr>
        <p:spPr>
          <a:xfrm>
            <a:off x="640080" y="854075"/>
            <a:ext cx="8296910" cy="5272405"/>
          </a:xfrm>
        </p:spPr>
        <p:txBody>
          <a:bodyPr/>
          <a:p>
            <a:pPr marL="0" indent="0">
              <a:buNone/>
            </a:pPr>
            <a:r>
              <a:rPr lang="id-ID" altLang="en-US" sz="2000"/>
              <a:t>Proofread the following paragraph.</a:t>
            </a:r>
            <a:endParaRPr lang="id-ID" altLang="en-US" sz="2000"/>
          </a:p>
          <a:p>
            <a:pPr marL="0" indent="0">
              <a:buNone/>
            </a:pPr>
            <a:r>
              <a:rPr lang="id-ID" altLang="en-US" sz="1800"/>
              <a:t>The world of marketing is fast becoming more and more challenging, as marketers try to keep up with the increasing and fast-changing consumer preferences. For a company to be successful, it has to be able to fit its strategies to the changing times, tastes, and technologies. Marketers admit the fact that a product’s performance in the market continues to be baffling, and cannot be predicted. Some people say that there is a way to predict the performance and the future of a product, and this is the PLC or the product</a:t>
            </a:r>
            <a:endParaRPr lang="id-ID" altLang="en-US" sz="1800"/>
          </a:p>
          <a:p>
            <a:pPr marL="0" indent="0">
              <a:buNone/>
            </a:pPr>
            <a:r>
              <a:rPr lang="id-ID" altLang="en-US" sz="1800"/>
              <a:t>life cycle concept. The product life cycle describes the stages that a product goes through. It is often likened to a human being’s life cycle. It is considered as a very important tool in marketing, because each stage in the cycle requires different marketing strategies and cause different customer and market reactions. However, studies regarding the PLC concept showed that it helps marketers sell their product, but there is no proof that it can predict a product’s future. Marketers acknowledge that the product</a:t>
            </a:r>
            <a:endParaRPr lang="id-ID" altLang="en-US" sz="1800"/>
          </a:p>
          <a:p>
            <a:pPr marL="0" indent="0">
              <a:buNone/>
            </a:pPr>
            <a:r>
              <a:rPr lang="id-ID" altLang="en-US" sz="1800"/>
              <a:t>life cycle is vulnerable to many market variables, and cannot be taken generally. It should be taken on a case-to-case basis, because the life cycle of each kind of product differs. Despite this, the PLC concept is still quite popular in the world of marketing and is still used as a basis for marketing strategies. </a:t>
            </a:r>
            <a:endParaRPr lang="id-ID" altLang="en-US" sz="1800"/>
          </a:p>
          <a:p>
            <a:pPr marL="0" indent="0">
              <a:buNone/>
            </a:pPr>
            <a:endParaRPr lang="id-ID" altLang="en-US" sz="2000"/>
          </a:p>
          <a:p>
            <a:pPr marL="0" indent="0">
              <a:buNone/>
            </a:pPr>
            <a:endParaRPr lang="id-ID" altLang="en-US" sz="200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3315"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sz="3200" dirty="0">
                <a:latin typeface="Arial" panose="020B0604020202020204" pitchFamily="34" charset="0"/>
                <a:cs typeface="Arial" panose="020B0604020202020204" pitchFamily="34" charset="0"/>
              </a:rPr>
              <a:t>References</a:t>
            </a:r>
            <a:endParaRPr sz="3200" dirty="0">
              <a:latin typeface="Arial" panose="020B0604020202020204" pitchFamily="34" charset="0"/>
              <a:ea typeface="Arial" panose="020B0604020202020204" pitchFamily="34" charset="0"/>
            </a:endParaRPr>
          </a:p>
        </p:txBody>
      </p:sp>
      <p:sp>
        <p:nvSpPr>
          <p:cNvPr id="13316"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sz="2200" dirty="0">
                <a:sym typeface="+mn-ea"/>
              </a:rPr>
              <a:t>Anker, Susan.(2009). </a:t>
            </a:r>
            <a:r>
              <a:rPr sz="2200" i="1" dirty="0">
                <a:sym typeface="+mn-ea"/>
              </a:rPr>
              <a:t>Real Writing with </a:t>
            </a:r>
            <a:r>
              <a:rPr lang="id-ID" sz="2200" i="1" dirty="0">
                <a:sym typeface="+mn-ea"/>
              </a:rPr>
              <a:t>R</a:t>
            </a:r>
            <a:r>
              <a:rPr sz="2200" i="1" dirty="0">
                <a:sym typeface="+mn-ea"/>
              </a:rPr>
              <a:t>eading</a:t>
            </a:r>
            <a:r>
              <a:rPr sz="2200" dirty="0">
                <a:sym typeface="+mn-ea"/>
              </a:rPr>
              <a:t> . NY: Bedford.</a:t>
            </a:r>
            <a:endParaRPr sz="2200" dirty="0"/>
          </a:p>
          <a:p>
            <a:pPr marL="0" indent="0">
              <a:buNone/>
            </a:pPr>
            <a:endParaRPr lang="id-ID" altLang="x-none" sz="2200" dirty="0">
              <a:latin typeface="Arial" panose="020B0604020202020204" pitchFamily="34" charset="0"/>
              <a:ea typeface="Arial" panose="020B0604020202020204" pitchFamily="34" charset="0"/>
            </a:endParaRPr>
          </a:p>
          <a:p>
            <a:pPr marL="0" indent="0">
              <a:buNone/>
            </a:pPr>
            <a:r>
              <a:rPr lang="id-ID" altLang="x-none" sz="2200" dirty="0">
                <a:latin typeface="Arial" panose="020B0604020202020204" pitchFamily="34" charset="0"/>
                <a:ea typeface="Arial" panose="020B0604020202020204" pitchFamily="34" charset="0"/>
              </a:rPr>
              <a:t>http://www.supaproofread.com/proofreading-examples.html</a:t>
            </a:r>
            <a:endParaRPr lang="id-ID" altLang="x-none" sz="2200" dirty="0">
              <a:latin typeface="Arial" panose="020B0604020202020204" pitchFamily="34" charset="0"/>
              <a:ea typeface="Arial" panose="020B0604020202020204" pitchFamily="34" charset="0"/>
            </a:endParaRPr>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4099"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Learning Outcomes</a:t>
            </a:r>
            <a:endParaRPr lang="id-ID" sz="3200" dirty="0">
              <a:latin typeface="Arial" panose="020B0604020202020204" pitchFamily="34" charset="0"/>
              <a:ea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lang="id-ID" altLang="x-none" sz="2800" dirty="0">
                <a:cs typeface="Arial" panose="020B0604020202020204" pitchFamily="34" charset="0"/>
              </a:rPr>
              <a:t>Students are able to identify and revise a composition</a:t>
            </a:r>
            <a:endParaRPr sz="2800" dirty="0"/>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descr="C:\Users\arsil\Desktop\Smartcreative2.jpg"/>
          <p:cNvPicPr>
            <a:picLocks noChangeAspect="1"/>
          </p:cNvPicPr>
          <p:nvPr/>
        </p:nvPicPr>
        <p:blipFill>
          <a:blip r:embed="rId1"/>
          <a:stretch>
            <a:fillRect/>
          </a:stretch>
        </p:blipFill>
        <p:spPr>
          <a:xfrm>
            <a:off x="-13970" y="0"/>
            <a:ext cx="9172575" cy="6858000"/>
          </a:xfrm>
          <a:prstGeom prst="rect">
            <a:avLst/>
          </a:prstGeom>
          <a:noFill/>
          <a:ln w="9525">
            <a:noFill/>
          </a:ln>
        </p:spPr>
      </p:pic>
      <p:sp>
        <p:nvSpPr>
          <p:cNvPr id="12291"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Sample of Revising</a:t>
            </a:r>
            <a:endParaRPr lang="id-ID" sz="3200" dirty="0">
              <a:latin typeface="Arial" panose="020B0604020202020204" pitchFamily="34" charset="0"/>
              <a:cs typeface="Arial" panose="020B0604020202020204" pitchFamily="34" charset="0"/>
            </a:endParaRPr>
          </a:p>
        </p:txBody>
      </p:sp>
      <p:sp>
        <p:nvSpPr>
          <p:cNvPr id="12292" name="Content Placeholder 5"/>
          <p:cNvSpPr>
            <a:spLocks noGrp="1"/>
          </p:cNvSpPr>
          <p:nvPr>
            <p:ph sz="half" idx="1"/>
          </p:nvPr>
        </p:nvSpPr>
        <p:spPr/>
        <p:txBody>
          <a:bodyPr vert="horz" wrap="square" lIns="91440" tIns="45720" rIns="91440" bIns="45720" anchor="t"/>
          <a:p>
            <a:pPr marL="0" indent="0">
              <a:buNone/>
            </a:pPr>
            <a:endParaRPr lang="id-ID" altLang="x-none" sz="2200" dirty="0">
              <a:solidFill>
                <a:schemeClr val="tx1"/>
              </a:solidFill>
              <a:latin typeface="Arial" panose="020B0604020202020204" pitchFamily="34" charset="0"/>
              <a:ea typeface="Arial" panose="020B0604020202020204" pitchFamily="34" charset="0"/>
            </a:endParaRPr>
          </a:p>
          <a:p>
            <a:pPr marL="0" indent="0">
              <a:buNone/>
            </a:pPr>
            <a:r>
              <a:rPr lang="id-ID" altLang="x-none" sz="2200" dirty="0">
                <a:latin typeface="Arial" panose="020B0604020202020204" pitchFamily="34" charset="0"/>
                <a:ea typeface="Arial" panose="020B0604020202020204" pitchFamily="34" charset="0"/>
              </a:rPr>
              <a:t> </a:t>
            </a:r>
            <a:endParaRPr lang="id-ID" altLang="x-none" sz="2200" dirty="0">
              <a:latin typeface="Arial" panose="020B0604020202020204" pitchFamily="34" charset="0"/>
              <a:ea typeface="Arial" panose="020B0604020202020204" pitchFamily="34" charset="0"/>
            </a:endParaRPr>
          </a:p>
          <a:p>
            <a:pPr marL="0" indent="0">
              <a:buNone/>
            </a:pPr>
            <a:endParaRPr lang="id-ID" altLang="x-none" sz="2200" dirty="0">
              <a:latin typeface="Arial" panose="020B0604020202020204" pitchFamily="34" charset="0"/>
              <a:ea typeface="Arial" panose="020B0604020202020204" pitchFamily="34" charset="0"/>
            </a:endParaRPr>
          </a:p>
        </p:txBody>
      </p:sp>
      <p:sp>
        <p:nvSpPr>
          <p:cNvPr id="2" name="Content Placeholder 1"/>
          <p:cNvSpPr/>
          <p:nvPr>
            <p:ph sz="half" idx="2"/>
          </p:nvPr>
        </p:nvSpPr>
        <p:spPr>
          <a:xfrm>
            <a:off x="457835" y="1226820"/>
            <a:ext cx="8228965" cy="4899660"/>
          </a:xfrm>
        </p:spPr>
        <p:txBody>
          <a:bodyPr/>
          <a:p>
            <a:pPr marL="0" indent="0">
              <a:buNone/>
            </a:pPr>
            <a:r>
              <a:rPr lang="id-ID" altLang="en-US"/>
              <a:t>Before</a:t>
            </a:r>
            <a:endParaRPr lang="id-ID" altLang="en-US"/>
          </a:p>
          <a:p>
            <a:pPr marL="0" indent="0">
              <a:buNone/>
            </a:pPr>
            <a:endParaRPr lang="id-ID" altLang="en-US"/>
          </a:p>
        </p:txBody>
      </p:sp>
      <p:pic>
        <p:nvPicPr>
          <p:cNvPr id="3" name="Picture 2"/>
          <p:cNvPicPr>
            <a:picLocks noChangeAspect="1"/>
          </p:cNvPicPr>
          <p:nvPr/>
        </p:nvPicPr>
        <p:blipFill>
          <a:blip r:embed="rId2"/>
          <a:srcRect l="20654" t="25014" r="22868" b="7301"/>
          <a:stretch>
            <a:fillRect/>
          </a:stretch>
        </p:blipFill>
        <p:spPr>
          <a:xfrm>
            <a:off x="457200" y="2000885"/>
            <a:ext cx="8076565" cy="3867785"/>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3075" name="Title 5"/>
          <p:cNvSpPr>
            <a:spLocks noGrp="1"/>
          </p:cNvSpPr>
          <p:nvPr>
            <p:ph type="title"/>
          </p:nvPr>
        </p:nvSpPr>
        <p:spPr/>
        <p:txBody>
          <a:bodyPr vert="horz" wrap="square" lIns="91440" tIns="45720" rIns="91440" bIns="45720" anchor="ctr"/>
          <a:p>
            <a:pPr>
              <a:spcBef>
                <a:spcPct val="50000"/>
              </a:spcBef>
            </a:pPr>
            <a:br>
              <a:rPr lang="id-ID" sz="3200" dirty="0">
                <a:latin typeface="Arial" panose="020B0604020202020204" pitchFamily="34" charset="0"/>
                <a:cs typeface="Arial" panose="020B0604020202020204" pitchFamily="34" charset="0"/>
                <a:sym typeface="+mn-ea"/>
              </a:rPr>
            </a:br>
            <a:r>
              <a:rPr lang="id-ID" sz="3200" dirty="0">
                <a:latin typeface="Arial" panose="020B0604020202020204" pitchFamily="34" charset="0"/>
                <a:cs typeface="Arial" panose="020B0604020202020204" pitchFamily="34" charset="0"/>
                <a:sym typeface="+mn-ea"/>
              </a:rPr>
              <a:t>Revising for Unity</a:t>
            </a:r>
            <a:br>
              <a:rPr lang="id-ID" sz="3200" dirty="0">
                <a:latin typeface="Arial" panose="020B0604020202020204" pitchFamily="34" charset="0"/>
                <a:cs typeface="Arial" panose="020B0604020202020204" pitchFamily="34" charset="0"/>
              </a:rPr>
            </a:br>
            <a:endParaRPr lang="id-ID" sz="3200" dirty="0">
              <a:latin typeface="Arial" panose="020B0604020202020204" pitchFamily="34" charset="0"/>
              <a:ea typeface="Arial" panose="020B0604020202020204" pitchFamily="34" charset="0"/>
            </a:endParaRPr>
          </a:p>
        </p:txBody>
      </p:sp>
      <p:sp>
        <p:nvSpPr>
          <p:cNvPr id="3076" name="Content Placeholder 5"/>
          <p:cNvSpPr>
            <a:spLocks noGrp="1"/>
          </p:cNvSpPr>
          <p:nvPr>
            <p:ph sz="half" idx="1"/>
          </p:nvPr>
        </p:nvSpPr>
        <p:spPr>
          <a:xfrm>
            <a:off x="457200" y="1474470"/>
            <a:ext cx="4038600" cy="4525963"/>
          </a:xfrm>
        </p:spPr>
        <p:txBody>
          <a:bodyPr vert="horz" wrap="square" lIns="91440" tIns="45720" rIns="91440" bIns="45720" anchor="t"/>
          <a:p>
            <a:pPr marL="0" indent="0">
              <a:buNone/>
            </a:pPr>
            <a:endParaRPr lang="id-ID" sz="2800" dirty="0"/>
          </a:p>
          <a:p>
            <a:pPr marL="0" indent="0">
              <a:buNone/>
            </a:pPr>
            <a:r>
              <a:rPr lang="id-ID" sz="2800" dirty="0"/>
              <a:t>  </a:t>
            </a:r>
            <a:r>
              <a:rPr sz="2800" dirty="0"/>
              <a:t> </a:t>
            </a:r>
            <a:endParaRPr lang="id-ID" altLang="x-none" sz="2800" dirty="0">
              <a:latin typeface="Arial" panose="020B0604020202020204" pitchFamily="34" charset="0"/>
              <a:ea typeface="Arial" panose="020B0604020202020204" pitchFamily="34" charset="0"/>
            </a:endParaRPr>
          </a:p>
        </p:txBody>
      </p:sp>
      <p:sp>
        <p:nvSpPr>
          <p:cNvPr id="2" name="Content Placeholder 1"/>
          <p:cNvSpPr/>
          <p:nvPr>
            <p:ph sz="half" idx="2"/>
          </p:nvPr>
        </p:nvSpPr>
        <p:spPr>
          <a:xfrm>
            <a:off x="286385" y="1069975"/>
            <a:ext cx="8400415" cy="5056505"/>
          </a:xfrm>
        </p:spPr>
        <p:txBody>
          <a:bodyPr/>
          <a:p>
            <a:pPr marL="0" indent="0">
              <a:buNone/>
            </a:pPr>
            <a:r>
              <a:rPr lang="id-ID" altLang="en-US"/>
              <a:t>After</a:t>
            </a:r>
            <a:endParaRPr lang="id-ID" altLang="en-US"/>
          </a:p>
          <a:p>
            <a:pPr marL="0" indent="0">
              <a:buNone/>
            </a:pPr>
            <a:endParaRPr lang="id-ID" altLang="en-US"/>
          </a:p>
        </p:txBody>
      </p:sp>
      <p:pic>
        <p:nvPicPr>
          <p:cNvPr id="3" name="Picture 2"/>
          <p:cNvPicPr>
            <a:picLocks noChangeAspect="1"/>
          </p:cNvPicPr>
          <p:nvPr/>
        </p:nvPicPr>
        <p:blipFill>
          <a:blip r:embed="rId2"/>
          <a:srcRect l="17847" t="24536" r="15705" b="7645"/>
          <a:stretch>
            <a:fillRect/>
          </a:stretch>
        </p:blipFill>
        <p:spPr>
          <a:xfrm>
            <a:off x="457200" y="1474470"/>
            <a:ext cx="8228965" cy="4354830"/>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C:\Users\arsil\Desktop\Smartcreative2.jpg"/>
          <p:cNvPicPr>
            <a:picLocks noChangeAspect="1"/>
          </p:cNvPicPr>
          <p:nvPr/>
        </p:nvPicPr>
        <p:blipFill>
          <a:blip r:embed="rId1"/>
          <a:stretch>
            <a:fillRect/>
          </a:stretch>
        </p:blipFill>
        <p:spPr>
          <a:xfrm>
            <a:off x="-13970" y="0"/>
            <a:ext cx="9172575" cy="6858000"/>
          </a:xfrm>
          <a:prstGeom prst="rect">
            <a:avLst/>
          </a:prstGeom>
          <a:noFill/>
          <a:ln w="9525">
            <a:noFill/>
          </a:ln>
        </p:spPr>
      </p:pic>
      <p:sp>
        <p:nvSpPr>
          <p:cNvPr id="5123" name="Title 5"/>
          <p:cNvSpPr>
            <a:spLocks noGrp="1"/>
          </p:cNvSpPr>
          <p:nvPr>
            <p:ph type="title"/>
          </p:nvPr>
        </p:nvSpPr>
        <p:spPr/>
        <p:txBody>
          <a:bodyPr vert="horz" wrap="square" lIns="91440" tIns="45720" rIns="91440" bIns="45720" anchor="ctr"/>
          <a:p>
            <a:pPr>
              <a:spcBef>
                <a:spcPct val="50000"/>
              </a:spcBef>
            </a:pPr>
            <a:r>
              <a:rPr lang="id-ID" sz="3000" dirty="0">
                <a:latin typeface="Arial" panose="020B0604020202020204" pitchFamily="34" charset="0"/>
                <a:cs typeface="Arial" panose="020B0604020202020204" pitchFamily="34" charset="0"/>
                <a:sym typeface="+mn-ea"/>
              </a:rPr>
              <a:t>Sample of Revising </a:t>
            </a:r>
            <a:endParaRPr lang="id-ID" sz="3000" dirty="0">
              <a:latin typeface="Arial" panose="020B0604020202020204" pitchFamily="34" charset="0"/>
              <a:cs typeface="Arial" panose="020B0604020202020204" pitchFamily="34" charset="0"/>
              <a:sym typeface="+mn-ea"/>
            </a:endParaRPr>
          </a:p>
        </p:txBody>
      </p:sp>
      <p:sp>
        <p:nvSpPr>
          <p:cNvPr id="2" name="Content Placeholder 1"/>
          <p:cNvSpPr/>
          <p:nvPr>
            <p:ph sz="half" idx="1"/>
          </p:nvPr>
        </p:nvSpPr>
        <p:spPr>
          <a:xfrm>
            <a:off x="457200" y="1169035"/>
            <a:ext cx="8016240" cy="4957445"/>
          </a:xfrm>
        </p:spPr>
        <p:txBody>
          <a:bodyPr/>
          <a:p>
            <a:pPr marL="0" indent="0">
              <a:buNone/>
            </a:pPr>
            <a:r>
              <a:rPr lang="id-ID" altLang="en-US"/>
              <a:t>Final</a:t>
            </a:r>
            <a:endParaRPr lang="id-ID" altLang="en-US"/>
          </a:p>
        </p:txBody>
      </p:sp>
      <p:pic>
        <p:nvPicPr>
          <p:cNvPr id="4" name="Content Placeholder 3"/>
          <p:cNvPicPr>
            <a:picLocks noChangeAspect="1"/>
          </p:cNvPicPr>
          <p:nvPr>
            <p:ph sz="half" idx="2"/>
          </p:nvPr>
        </p:nvPicPr>
        <p:blipFill>
          <a:blip r:embed="rId2"/>
          <a:srcRect l="19450" t="24464" r="20833" b="6468"/>
          <a:stretch>
            <a:fillRect/>
          </a:stretch>
        </p:blipFill>
        <p:spPr>
          <a:xfrm>
            <a:off x="457835" y="1575435"/>
            <a:ext cx="8229600" cy="4299585"/>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8195"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Sample of Revising </a:t>
            </a:r>
            <a:endParaRPr lang="id-ID" sz="3200" dirty="0">
              <a:latin typeface="Arial" panose="020B0604020202020204" pitchFamily="34" charset="0"/>
              <a:cs typeface="Arial" panose="020B0604020202020204" pitchFamily="34" charset="0"/>
            </a:endParaRPr>
          </a:p>
        </p:txBody>
      </p:sp>
      <p:sp>
        <p:nvSpPr>
          <p:cNvPr id="3" name="Content Placeholder 2"/>
          <p:cNvSpPr/>
          <p:nvPr>
            <p:ph sz="half" idx="1"/>
          </p:nvPr>
        </p:nvSpPr>
        <p:spPr/>
        <p:txBody>
          <a:bodyPr/>
          <a:p>
            <a:pPr marL="0" indent="0">
              <a:buNone/>
            </a:pPr>
            <a:r>
              <a:rPr lang="id-ID" altLang="en-US" sz="2000"/>
              <a:t>Before</a:t>
            </a:r>
            <a:endParaRPr lang="id-ID" altLang="en-US" sz="2000"/>
          </a:p>
          <a:p>
            <a:pPr marL="0" indent="0">
              <a:buNone/>
            </a:pPr>
            <a:endParaRPr lang="id-ID" altLang="en-US" sz="2000"/>
          </a:p>
        </p:txBody>
      </p:sp>
      <p:pic>
        <p:nvPicPr>
          <p:cNvPr id="2" name="Content Placeholder 1"/>
          <p:cNvPicPr>
            <a:picLocks noChangeAspect="1"/>
          </p:cNvPicPr>
          <p:nvPr>
            <p:ph sz="half" idx="2"/>
          </p:nvPr>
        </p:nvPicPr>
        <p:blipFill>
          <a:blip r:embed="rId2"/>
          <a:srcRect l="15613" t="41116" r="18947" b="10413"/>
          <a:stretch>
            <a:fillRect/>
          </a:stretch>
        </p:blipFill>
        <p:spPr>
          <a:xfrm>
            <a:off x="457200" y="2072640"/>
            <a:ext cx="8229600" cy="3787140"/>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C:\Users\arsil\Desktop\Smartcreative2.jpg"/>
          <p:cNvPicPr>
            <a:picLocks noChangeAspect="1"/>
          </p:cNvPicPr>
          <p:nvPr/>
        </p:nvPicPr>
        <p:blipFill>
          <a:blip r:embed="rId1"/>
          <a:srcRect l="19432" t="33056" r="58020" b="39130"/>
          <a:stretch>
            <a:fillRect/>
          </a:stretch>
        </p:blipFill>
        <p:spPr>
          <a:xfrm>
            <a:off x="1782445" y="2266950"/>
            <a:ext cx="2068195" cy="1907540"/>
          </a:xfrm>
          <a:prstGeom prst="rect">
            <a:avLst/>
          </a:prstGeom>
          <a:noFill/>
          <a:ln w="9525">
            <a:noFill/>
          </a:ln>
        </p:spPr>
      </p:pic>
      <p:sp>
        <p:nvSpPr>
          <p:cNvPr id="9219"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Sample of Revising </a:t>
            </a:r>
            <a:endParaRPr lang="id-ID" sz="3200" dirty="0">
              <a:latin typeface="Arial" panose="020B0604020202020204" pitchFamily="34" charset="0"/>
              <a:ea typeface="Arial" panose="020B0604020202020204" pitchFamily="34" charset="0"/>
            </a:endParaRPr>
          </a:p>
        </p:txBody>
      </p:sp>
      <p:sp>
        <p:nvSpPr>
          <p:cNvPr id="3" name="Content Placeholder 2"/>
          <p:cNvSpPr/>
          <p:nvPr>
            <p:ph sz="half" idx="1"/>
          </p:nvPr>
        </p:nvSpPr>
        <p:spPr>
          <a:xfrm>
            <a:off x="457200" y="1600200"/>
            <a:ext cx="7870190" cy="4526280"/>
          </a:xfrm>
        </p:spPr>
        <p:txBody>
          <a:bodyPr/>
          <a:p>
            <a:pPr marL="0" indent="0">
              <a:buNone/>
            </a:pPr>
            <a:r>
              <a:rPr lang="id-ID" altLang="en-US"/>
              <a:t>After</a:t>
            </a:r>
            <a:endParaRPr lang="id-ID" altLang="en-US"/>
          </a:p>
          <a:p>
            <a:pPr marL="0" indent="0">
              <a:buNone/>
            </a:pPr>
            <a:endParaRPr lang="id-ID" altLang="en-US"/>
          </a:p>
        </p:txBody>
      </p:sp>
      <p:pic>
        <p:nvPicPr>
          <p:cNvPr id="5" name="Content Placeholder 4"/>
          <p:cNvPicPr>
            <a:picLocks noChangeAspect="1"/>
          </p:cNvPicPr>
          <p:nvPr>
            <p:ph sz="half" idx="2"/>
          </p:nvPr>
        </p:nvPicPr>
        <p:blipFill>
          <a:blip r:embed="rId2"/>
          <a:srcRect l="17177" t="24504" r="33081" b="10313"/>
          <a:stretch>
            <a:fillRect/>
          </a:stretch>
        </p:blipFill>
        <p:spPr>
          <a:xfrm>
            <a:off x="457200" y="1998345"/>
            <a:ext cx="8228965" cy="4128135"/>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0243"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Sample of Revising</a:t>
            </a:r>
            <a:endParaRPr lang="id-ID" sz="3200" dirty="0">
              <a:latin typeface="Arial" panose="020B0604020202020204" pitchFamily="34" charset="0"/>
              <a:ea typeface="Arial" panose="020B0604020202020204" pitchFamily="34" charset="0"/>
            </a:endParaRPr>
          </a:p>
        </p:txBody>
      </p:sp>
      <p:sp>
        <p:nvSpPr>
          <p:cNvPr id="10244" name="Content Placeholder 5"/>
          <p:cNvSpPr>
            <a:spLocks noGrp="1"/>
          </p:cNvSpPr>
          <p:nvPr>
            <p:ph sz="half" idx="1"/>
          </p:nvPr>
        </p:nvSpPr>
        <p:spPr/>
        <p:txBody>
          <a:bodyPr vert="horz" wrap="square" lIns="91440" tIns="45720" rIns="91440" bIns="45720" anchor="t"/>
          <a:p>
            <a:pPr marL="0" indent="0">
              <a:buNone/>
            </a:pPr>
            <a:r>
              <a:rPr lang="id-ID" sz="2200" dirty="0">
                <a:latin typeface="Arial" panose="020B0604020202020204" pitchFamily="34" charset="0"/>
                <a:cs typeface="Arial" panose="020B0604020202020204" pitchFamily="34" charset="0"/>
              </a:rPr>
              <a:t> </a:t>
            </a:r>
            <a:endParaRPr lang="id-ID"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sz="10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lang="id-ID" altLang="x-none" sz="1000" dirty="0">
              <a:latin typeface="Arial" panose="020B0604020202020204" pitchFamily="34" charset="0"/>
              <a:ea typeface="Arial" panose="020B0604020202020204" pitchFamily="34" charset="0"/>
            </a:endParaRPr>
          </a:p>
        </p:txBody>
      </p:sp>
      <p:sp>
        <p:nvSpPr>
          <p:cNvPr id="2" name="Content Placeholder 1"/>
          <p:cNvSpPr/>
          <p:nvPr>
            <p:ph sz="half" idx="2"/>
          </p:nvPr>
        </p:nvSpPr>
        <p:spPr>
          <a:xfrm>
            <a:off x="640080" y="1600200"/>
            <a:ext cx="8046720" cy="4526280"/>
          </a:xfrm>
        </p:spPr>
        <p:txBody>
          <a:bodyPr/>
          <a:p>
            <a:pPr marL="0" indent="0">
              <a:buNone/>
            </a:pPr>
            <a:r>
              <a:rPr lang="id-ID" altLang="en-US" sz="2000"/>
              <a:t>Final </a:t>
            </a:r>
            <a:endParaRPr lang="id-ID" altLang="en-US" sz="2000"/>
          </a:p>
          <a:p>
            <a:pPr marL="0" indent="0">
              <a:buNone/>
            </a:pPr>
            <a:endParaRPr lang="id-ID" altLang="en-US" sz="2000"/>
          </a:p>
        </p:txBody>
      </p:sp>
      <p:pic>
        <p:nvPicPr>
          <p:cNvPr id="3" name="Picture 2"/>
          <p:cNvPicPr>
            <a:picLocks noChangeAspect="1"/>
          </p:cNvPicPr>
          <p:nvPr/>
        </p:nvPicPr>
        <p:blipFill>
          <a:blip r:embed="rId2"/>
          <a:srcRect l="19091" t="26692" r="20797" b="16291"/>
          <a:stretch>
            <a:fillRect/>
          </a:stretch>
        </p:blipFill>
        <p:spPr>
          <a:xfrm>
            <a:off x="640080" y="2096770"/>
            <a:ext cx="8047355" cy="374904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0243"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Sample of Revising</a:t>
            </a:r>
            <a:endParaRPr lang="id-ID" sz="3200" dirty="0">
              <a:latin typeface="Arial" panose="020B0604020202020204" pitchFamily="34" charset="0"/>
              <a:ea typeface="Arial" panose="020B0604020202020204" pitchFamily="34" charset="0"/>
            </a:endParaRPr>
          </a:p>
        </p:txBody>
      </p:sp>
      <p:sp>
        <p:nvSpPr>
          <p:cNvPr id="10244" name="Content Placeholder 5"/>
          <p:cNvSpPr>
            <a:spLocks noGrp="1"/>
          </p:cNvSpPr>
          <p:nvPr>
            <p:ph sz="half" idx="1"/>
          </p:nvPr>
        </p:nvSpPr>
        <p:spPr>
          <a:xfrm>
            <a:off x="457200" y="1600200"/>
            <a:ext cx="8105775" cy="4526280"/>
          </a:xfrm>
        </p:spPr>
        <p:txBody>
          <a:bodyPr vert="horz" wrap="square" lIns="91440" tIns="45720" rIns="91440" bIns="45720" anchor="t"/>
          <a:p>
            <a:pPr marL="0" indent="0">
              <a:buNone/>
            </a:pPr>
            <a:r>
              <a:rPr lang="id-ID" sz="2200" dirty="0">
                <a:latin typeface="Arial" panose="020B0604020202020204" pitchFamily="34" charset="0"/>
                <a:cs typeface="Arial" panose="020B0604020202020204" pitchFamily="34" charset="0"/>
              </a:rPr>
              <a:t> </a:t>
            </a:r>
            <a:endParaRPr lang="id-ID"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sz="10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lang="id-ID" altLang="x-none" sz="1000" dirty="0">
              <a:latin typeface="Arial" panose="020B0604020202020204" pitchFamily="34" charset="0"/>
              <a:ea typeface="Arial" panose="020B0604020202020204" pitchFamily="34" charset="0"/>
            </a:endParaRPr>
          </a:p>
        </p:txBody>
      </p:sp>
      <p:sp>
        <p:nvSpPr>
          <p:cNvPr id="2" name="Content Placeholder 1"/>
          <p:cNvSpPr/>
          <p:nvPr>
            <p:ph sz="half" idx="2"/>
          </p:nvPr>
        </p:nvSpPr>
        <p:spPr>
          <a:xfrm>
            <a:off x="640080" y="1226820"/>
            <a:ext cx="8046720" cy="4899660"/>
          </a:xfrm>
        </p:spPr>
        <p:txBody>
          <a:bodyPr/>
          <a:p>
            <a:pPr marL="0" indent="0">
              <a:buNone/>
            </a:pPr>
            <a:r>
              <a:rPr lang="id-ID" altLang="en-US" sz="2000"/>
              <a:t>Before </a:t>
            </a:r>
            <a:endParaRPr lang="id-ID" altLang="en-US" sz="2000"/>
          </a:p>
          <a:p>
            <a:pPr marL="0" indent="0">
              <a:buNone/>
            </a:pPr>
            <a:endParaRPr lang="id-ID" altLang="en-US" sz="2000"/>
          </a:p>
        </p:txBody>
      </p:sp>
      <p:pic>
        <p:nvPicPr>
          <p:cNvPr id="4" name="Picture 3"/>
          <p:cNvPicPr>
            <a:picLocks noChangeAspect="1"/>
          </p:cNvPicPr>
          <p:nvPr/>
        </p:nvPicPr>
        <p:blipFill>
          <a:blip r:embed="rId2"/>
          <a:srcRect l="21435" t="25358" r="23519" b="7301"/>
          <a:stretch>
            <a:fillRect/>
          </a:stretch>
        </p:blipFill>
        <p:spPr>
          <a:xfrm>
            <a:off x="922020" y="2020570"/>
            <a:ext cx="7640320" cy="3848100"/>
          </a:xfrm>
          <a:prstGeom prst="rect">
            <a:avLst/>
          </a:prstGeom>
        </p:spPr>
      </p:pic>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1891</Words>
  <Application>WPS Presentation</Application>
  <PresentationFormat>On-screen Show (4:3)</PresentationFormat>
  <Paragraphs>107</Paragraphs>
  <Slides>12</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SimSun</vt:lpstr>
      <vt:lpstr>Wingdings</vt:lpstr>
      <vt:lpstr>Calibri</vt:lpstr>
      <vt:lpstr>Microsoft YaHei</vt:lpstr>
      <vt:lpstr/>
      <vt:lpstr>Arial Unicode MS</vt:lpstr>
      <vt:lpstr>Segoe Print</vt:lpstr>
      <vt:lpstr>Office Theme</vt:lpstr>
      <vt:lpstr>PowerPoint 演示文稿</vt:lpstr>
      <vt:lpstr>Learning Outcomes</vt:lpstr>
      <vt:lpstr>Unity </vt:lpstr>
      <vt:lpstr> Revising for Unity </vt:lpstr>
      <vt:lpstr>Analysis of Unity</vt:lpstr>
      <vt:lpstr>Exercises of revising unity</vt:lpstr>
      <vt:lpstr>Exercise </vt:lpstr>
      <vt:lpstr>Exercises  </vt:lpstr>
      <vt:lpstr>Sample of Revising</vt:lpstr>
      <vt:lpstr>Sample of Revising</vt:lpstr>
      <vt:lpstr>Sample of Revising</vt:lpstr>
      <vt:lpstr>References</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HPMini</cp:lastModifiedBy>
  <cp:revision>276</cp:revision>
  <dcterms:created xsi:type="dcterms:W3CDTF">2010-08-24T06:47:00Z</dcterms:created>
  <dcterms:modified xsi:type="dcterms:W3CDTF">2018-05-01T10:22:49Z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