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16" r:id="rId3"/>
    <p:sldId id="401" r:id="rId5"/>
    <p:sldId id="390" r:id="rId6"/>
    <p:sldId id="365" r:id="rId7"/>
    <p:sldId id="378" r:id="rId8"/>
    <p:sldId id="366" r:id="rId9"/>
    <p:sldId id="367" r:id="rId10"/>
    <p:sldId id="368" r:id="rId11"/>
    <p:sldId id="369" r:id="rId12"/>
    <p:sldId id="370" r:id="rId13"/>
    <p:sldId id="371" r:id="rId14"/>
    <p:sldId id="412" r:id="rId15"/>
    <p:sldId id="413" r:id="rId16"/>
    <p:sldId id="376" r:id="rId17"/>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F6FC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92"/>
    <p:restoredTop sz="93189"/>
  </p:normalViewPr>
  <p:slideViewPr>
    <p:cSldViewPr showGuides="1">
      <p:cViewPr>
        <p:scale>
          <a:sx n="70" d="100"/>
          <a:sy n="70" d="100"/>
        </p:scale>
        <p:origin x="-1410" y="444"/>
      </p:cViewPr>
      <p:guideLst>
        <p:guide orient="horz" pos="2160"/>
        <p:guide pos="285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white">
      <p:bgRef idx="1001">
        <a:schemeClr val="bg1"/>
      </p:bgRef>
    </p:bg>
    <p:spTree>
      <p:nvGrpSpPr>
        <p:cNvPr id="1" name=""/>
        <p:cNvGrpSpPr/>
        <p:nvPr/>
      </p:nvGrpSpPr>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200" b="0" i="0" u="none" strike="noStrike" kern="1200" cap="none" spc="0" normalizeH="0" baseline="0" noProof="0">
              <a:ln>
                <a:noFill/>
              </a:ln>
              <a:solidFill>
                <a:schemeClr val="tx1"/>
              </a:solidFill>
              <a:effectLst/>
              <a:uLnTx/>
              <a:uFillTx/>
              <a:latin typeface="+mn-lt"/>
              <a:ea typeface="+mn-ea"/>
              <a:cs typeface="+mn-cs"/>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id-ID" sz="12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id-ID"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Click to edit Master text styles</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Second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Third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Fourth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Fifth level</a:t>
            </a:r>
            <a:endParaRPr kumimoji="0" lang="id-ID" sz="12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2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p>
            <a:pPr lvl="0" algn="r" eaLnBrk="1" hangingPunct="1"/>
            <a:fld id="{9A0DB2DC-4C9A-4742-B13C-FB6460FD3503}" type="slidenum">
              <a:rPr lang="id-ID" altLang="x-none" sz="1200" dirty="0">
                <a:latin typeface="Calibri" panose="020F0502020204030204" pitchFamily="34" charset="0"/>
              </a:rPr>
            </a:fld>
            <a:endParaRPr lang="id-ID" altLang="x-none" sz="1200"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Slide Image Placeholder 1"/>
          <p:cNvSpPr>
            <a:spLocks noGrp="1" noRot="1" noChangeAspect="1" noTextEdit="1"/>
          </p:cNvSpPr>
          <p:nvPr>
            <p:ph type="sldImg"/>
          </p:nvPr>
        </p:nvSpPr>
        <p:spPr>
          <a:ln>
            <a:solidFill>
              <a:srgbClr val="000000">
                <a:alpha val="100000"/>
              </a:srgbClr>
            </a:solidFill>
            <a:miter lim="800000"/>
          </a:ln>
        </p:spPr>
      </p:sp>
      <p:sp>
        <p:nvSpPr>
          <p:cNvPr id="15363" name="Notes Placeholder 2"/>
          <p:cNvSpPr>
            <a:spLocks noGrp="1"/>
          </p:cNvSpPr>
          <p:nvPr>
            <p:ph type="body" idx="1"/>
          </p:nvPr>
        </p:nvSpPr>
        <p:spPr>
          <a:noFill/>
          <a:ln>
            <a:noFill/>
          </a:ln>
        </p:spPr>
        <p:txBody>
          <a:bodyPr wrap="square" lIns="91440" tIns="45720" rIns="91440" bIns="45720" anchor="t"/>
          <a:p>
            <a:pPr lvl="0"/>
            <a:endParaRPr dirty="0"/>
          </a:p>
        </p:txBody>
      </p:sp>
      <p:sp>
        <p:nvSpPr>
          <p:cNvPr id="4" name="Slide Number Placeholder 3"/>
          <p:cNvSpPr txBox="1">
            <a:spLocks noGrp="1"/>
          </p:cNvSpPr>
          <p:nvPr>
            <p:ph type="sldNum" sz="quarter"/>
          </p:nvPr>
        </p:nvSpPr>
        <p:spPr>
          <a:noFill/>
        </p:spPr>
        <p:txBody>
          <a:bodyPr lIns="91440" tIns="45720" rIns="91440" bIns="45720" rtlCol="0" anchor="b"/>
          <a:p>
            <a:pPr lvl="0" algn="r" eaLnBrk="1" hangingPunct="1"/>
            <a:fld id="{9A0DB2DC-4C9A-4742-B13C-FB6460FD3503}" type="slidenum">
              <a:rPr lang="id-ID" altLang="x-none" sz="1200" dirty="0">
                <a:latin typeface="Calibri" panose="020F0502020204030204" pitchFamily="34" charset="0"/>
              </a:rPr>
            </a:fld>
            <a:endParaRPr lang="id-ID" altLang="x-none" sz="1200" dirty="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Slide Image Placeholder 1"/>
          <p:cNvSpPr>
            <a:spLocks noGrp="1" noRot="1" noChangeAspect="1" noTextEdit="1"/>
          </p:cNvSpPr>
          <p:nvPr>
            <p:ph type="sldImg"/>
          </p:nvPr>
        </p:nvSpPr>
        <p:spPr>
          <a:ln>
            <a:solidFill>
              <a:srgbClr val="000000">
                <a:alpha val="100000"/>
              </a:srgbClr>
            </a:solidFill>
            <a:miter lim="800000"/>
          </a:ln>
        </p:spPr>
      </p:sp>
      <p:sp>
        <p:nvSpPr>
          <p:cNvPr id="23555" name="Notes Placeholder 2"/>
          <p:cNvSpPr>
            <a:spLocks noGrp="1"/>
          </p:cNvSpPr>
          <p:nvPr>
            <p:ph type="body" idx="1"/>
          </p:nvPr>
        </p:nvSpPr>
        <p:spPr>
          <a:noFill/>
          <a:ln>
            <a:noFill/>
          </a:ln>
        </p:spPr>
        <p:txBody>
          <a:bodyPr wrap="square" lIns="91440" tIns="45720" rIns="91440" bIns="45720" anchor="t"/>
          <a:p>
            <a:pPr lvl="0"/>
            <a:endParaRPr lang="id-ID" altLang="x-none" dirty="0"/>
          </a:p>
        </p:txBody>
      </p:sp>
      <p:sp>
        <p:nvSpPr>
          <p:cNvPr id="4" name="Slide Number Placeholder 3"/>
          <p:cNvSpPr txBox="1">
            <a:spLocks noGrp="1"/>
          </p:cNvSpPr>
          <p:nvPr>
            <p:ph type="sldNum" sz="quarter"/>
          </p:nvPr>
        </p:nvSpPr>
        <p:spPr>
          <a:noFill/>
        </p:spPr>
        <p:txBody>
          <a:bodyPr lIns="91440" tIns="45720" rIns="91440" bIns="45720" rtlCol="0" anchor="b"/>
          <a:p>
            <a:pPr lvl="0" algn="r" eaLnBrk="1" hangingPunct="1"/>
            <a:fld id="{9A0DB2DC-4C9A-4742-B13C-FB6460FD3503}" type="slidenum">
              <a:rPr lang="id-ID" altLang="x-none" sz="1200" dirty="0">
                <a:latin typeface="Calibri" panose="020F0502020204030204" pitchFamily="34" charset="0"/>
              </a:rPr>
            </a:fld>
            <a:endParaRPr lang="id-ID" altLang="x-none" sz="1200" dirty="0">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Slide Image Placeholder 1"/>
          <p:cNvSpPr>
            <a:spLocks noGrp="1" noRot="1" noChangeAspect="1" noTextEdit="1"/>
          </p:cNvSpPr>
          <p:nvPr>
            <p:ph type="sldImg"/>
          </p:nvPr>
        </p:nvSpPr>
        <p:spPr>
          <a:ln>
            <a:solidFill>
              <a:srgbClr val="000000">
                <a:alpha val="100000"/>
              </a:srgbClr>
            </a:solidFill>
            <a:miter lim="800000"/>
          </a:ln>
        </p:spPr>
      </p:sp>
      <p:sp>
        <p:nvSpPr>
          <p:cNvPr id="24579" name="Notes Placeholder 2"/>
          <p:cNvSpPr>
            <a:spLocks noGrp="1"/>
          </p:cNvSpPr>
          <p:nvPr>
            <p:ph type="body" idx="1"/>
          </p:nvPr>
        </p:nvSpPr>
        <p:spPr>
          <a:noFill/>
          <a:ln>
            <a:noFill/>
          </a:ln>
        </p:spPr>
        <p:txBody>
          <a:bodyPr wrap="square" lIns="91440" tIns="45720" rIns="91440" bIns="45720" anchor="t"/>
          <a:p>
            <a:pPr lvl="0"/>
            <a:endParaRPr lang="id-ID" altLang="x-none" dirty="0"/>
          </a:p>
        </p:txBody>
      </p:sp>
      <p:sp>
        <p:nvSpPr>
          <p:cNvPr id="4" name="Slide Number Placeholder 3"/>
          <p:cNvSpPr txBox="1">
            <a:spLocks noGrp="1"/>
          </p:cNvSpPr>
          <p:nvPr>
            <p:ph type="sldNum" sz="quarter"/>
          </p:nvPr>
        </p:nvSpPr>
        <p:spPr>
          <a:noFill/>
        </p:spPr>
        <p:txBody>
          <a:bodyPr lIns="91440" tIns="45720" rIns="91440" bIns="45720" rtlCol="0" anchor="b"/>
          <a:p>
            <a:pPr lvl="0" algn="r" eaLnBrk="1" hangingPunct="1"/>
            <a:fld id="{9A0DB2DC-4C9A-4742-B13C-FB6460FD3503}" type="slidenum">
              <a:rPr lang="id-ID" altLang="x-none" sz="1200" dirty="0">
                <a:latin typeface="Calibri" panose="020F0502020204030204" pitchFamily="34" charset="0"/>
              </a:rPr>
            </a:fld>
            <a:endParaRPr lang="id-ID" altLang="x-none" sz="1200" dirty="0">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Slide Image Placeholder 1"/>
          <p:cNvSpPr>
            <a:spLocks noGrp="1" noRot="1" noChangeAspect="1" noTextEdit="1"/>
          </p:cNvSpPr>
          <p:nvPr>
            <p:ph type="sldImg"/>
          </p:nvPr>
        </p:nvSpPr>
        <p:spPr>
          <a:ln>
            <a:solidFill>
              <a:srgbClr val="000000">
                <a:alpha val="100000"/>
              </a:srgbClr>
            </a:solidFill>
            <a:miter lim="800000"/>
          </a:ln>
        </p:spPr>
      </p:sp>
      <p:sp>
        <p:nvSpPr>
          <p:cNvPr id="26627" name="Notes Placeholder 2"/>
          <p:cNvSpPr>
            <a:spLocks noGrp="1"/>
          </p:cNvSpPr>
          <p:nvPr>
            <p:ph type="body" idx="1"/>
          </p:nvPr>
        </p:nvSpPr>
        <p:spPr>
          <a:noFill/>
          <a:ln>
            <a:noFill/>
          </a:ln>
        </p:spPr>
        <p:txBody>
          <a:bodyPr wrap="square" lIns="91440" tIns="45720" rIns="91440" bIns="45720" anchor="t"/>
          <a:p>
            <a:pPr lvl="0"/>
            <a:endParaRPr lang="id-ID" altLang="x-none" dirty="0"/>
          </a:p>
        </p:txBody>
      </p:sp>
      <p:sp>
        <p:nvSpPr>
          <p:cNvPr id="4" name="Slide Number Placeholder 3"/>
          <p:cNvSpPr txBox="1">
            <a:spLocks noGrp="1"/>
          </p:cNvSpPr>
          <p:nvPr>
            <p:ph type="sldNum" sz="quarter"/>
          </p:nvPr>
        </p:nvSpPr>
        <p:spPr>
          <a:noFill/>
        </p:spPr>
        <p:txBody>
          <a:bodyPr lIns="91440" tIns="45720" rIns="91440" bIns="45720" rtlCol="0" anchor="b"/>
          <a:p>
            <a:pPr lvl="0" algn="r" eaLnBrk="1" hangingPunct="1"/>
            <a:fld id="{9A0DB2DC-4C9A-4742-B13C-FB6460FD3503}" type="slidenum">
              <a:rPr lang="id-ID" altLang="x-none" sz="1200" dirty="0">
                <a:latin typeface="Calibri" panose="020F0502020204030204" pitchFamily="34" charset="0"/>
              </a:rPr>
            </a:fld>
            <a:endParaRPr lang="id-ID" altLang="x-none" sz="1200" dirty="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Slide Image Placeholder 1"/>
          <p:cNvSpPr>
            <a:spLocks noGrp="1" noRot="1" noChangeAspect="1" noTextEdit="1"/>
          </p:cNvSpPr>
          <p:nvPr>
            <p:ph type="sldImg"/>
          </p:nvPr>
        </p:nvSpPr>
        <p:spPr>
          <a:ln>
            <a:solidFill>
              <a:srgbClr val="000000">
                <a:alpha val="100000"/>
              </a:srgbClr>
            </a:solidFill>
            <a:miter lim="800000"/>
          </a:ln>
        </p:spPr>
      </p:sp>
      <p:sp>
        <p:nvSpPr>
          <p:cNvPr id="17411" name="Notes Placeholder 2"/>
          <p:cNvSpPr>
            <a:spLocks noGrp="1"/>
          </p:cNvSpPr>
          <p:nvPr>
            <p:ph type="body" idx="1"/>
          </p:nvPr>
        </p:nvSpPr>
        <p:spPr>
          <a:noFill/>
          <a:ln>
            <a:noFill/>
          </a:ln>
        </p:spPr>
        <p:txBody>
          <a:bodyPr wrap="square" lIns="91440" tIns="45720" rIns="91440" bIns="45720" anchor="t"/>
          <a:p>
            <a:pPr lvl="0"/>
            <a:endParaRPr lang="id-ID" altLang="x-none" dirty="0"/>
          </a:p>
        </p:txBody>
      </p:sp>
      <p:sp>
        <p:nvSpPr>
          <p:cNvPr id="4" name="Slide Number Placeholder 3"/>
          <p:cNvSpPr txBox="1">
            <a:spLocks noGrp="1"/>
          </p:cNvSpPr>
          <p:nvPr>
            <p:ph type="sldNum" sz="quarter"/>
          </p:nvPr>
        </p:nvSpPr>
        <p:spPr>
          <a:noFill/>
        </p:spPr>
        <p:txBody>
          <a:bodyPr lIns="91440" tIns="45720" rIns="91440" bIns="45720" rtlCol="0" anchor="b"/>
          <a:p>
            <a:pPr lvl="0" algn="r" eaLnBrk="1" hangingPunct="1"/>
            <a:fld id="{9A0DB2DC-4C9A-4742-B13C-FB6460FD3503}" type="slidenum">
              <a:rPr lang="id-ID" altLang="x-none" sz="1200" dirty="0">
                <a:latin typeface="Calibri" panose="020F0502020204030204" pitchFamily="34" charset="0"/>
              </a:rPr>
            </a:fld>
            <a:endParaRPr lang="id-ID" altLang="x-none" sz="1200" dirty="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Slide Image Placeholder 1"/>
          <p:cNvSpPr>
            <a:spLocks noGrp="1" noRot="1" noChangeAspect="1" noTextEdit="1"/>
          </p:cNvSpPr>
          <p:nvPr>
            <p:ph type="sldImg"/>
          </p:nvPr>
        </p:nvSpPr>
        <p:spPr>
          <a:ln>
            <a:solidFill>
              <a:srgbClr val="000000">
                <a:alpha val="100000"/>
              </a:srgbClr>
            </a:solidFill>
            <a:miter lim="800000"/>
          </a:ln>
        </p:spPr>
      </p:sp>
      <p:sp>
        <p:nvSpPr>
          <p:cNvPr id="25603" name="Notes Placeholder 2"/>
          <p:cNvSpPr>
            <a:spLocks noGrp="1"/>
          </p:cNvSpPr>
          <p:nvPr>
            <p:ph type="body" idx="1"/>
          </p:nvPr>
        </p:nvSpPr>
        <p:spPr>
          <a:noFill/>
          <a:ln>
            <a:noFill/>
          </a:ln>
        </p:spPr>
        <p:txBody>
          <a:bodyPr wrap="square" lIns="91440" tIns="45720" rIns="91440" bIns="45720" anchor="t"/>
          <a:p>
            <a:pPr lvl="0"/>
            <a:endParaRPr lang="id-ID" altLang="x-none" dirty="0"/>
          </a:p>
        </p:txBody>
      </p:sp>
      <p:sp>
        <p:nvSpPr>
          <p:cNvPr id="4" name="Slide Number Placeholder 3"/>
          <p:cNvSpPr txBox="1">
            <a:spLocks noGrp="1"/>
          </p:cNvSpPr>
          <p:nvPr>
            <p:ph type="sldNum" sz="quarter"/>
          </p:nvPr>
        </p:nvSpPr>
        <p:spPr>
          <a:noFill/>
        </p:spPr>
        <p:txBody>
          <a:bodyPr lIns="91440" tIns="45720" rIns="91440" bIns="45720" rtlCol="0" anchor="b"/>
          <a:p>
            <a:pPr lvl="0" algn="r" eaLnBrk="1" hangingPunct="1"/>
            <a:fld id="{9A0DB2DC-4C9A-4742-B13C-FB6460FD3503}" type="slidenum">
              <a:rPr lang="id-ID" altLang="x-none" sz="1200" dirty="0">
                <a:latin typeface="Calibri" panose="020F0502020204030204" pitchFamily="34" charset="0"/>
              </a:rPr>
            </a:fld>
            <a:endParaRPr lang="id-ID" altLang="x-none" sz="1200" dirty="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Slide Image Placeholder 1"/>
          <p:cNvSpPr>
            <a:spLocks noGrp="1" noRot="1" noChangeAspect="1" noTextEdit="1"/>
          </p:cNvSpPr>
          <p:nvPr>
            <p:ph type="sldImg"/>
          </p:nvPr>
        </p:nvSpPr>
        <p:spPr>
          <a:ln>
            <a:solidFill>
              <a:srgbClr val="000000">
                <a:alpha val="100000"/>
              </a:srgbClr>
            </a:solidFill>
            <a:miter lim="800000"/>
          </a:ln>
        </p:spPr>
      </p:sp>
      <p:sp>
        <p:nvSpPr>
          <p:cNvPr id="16387" name="Notes Placeholder 2"/>
          <p:cNvSpPr>
            <a:spLocks noGrp="1"/>
          </p:cNvSpPr>
          <p:nvPr>
            <p:ph type="body" idx="1"/>
          </p:nvPr>
        </p:nvSpPr>
        <p:spPr>
          <a:noFill/>
          <a:ln>
            <a:noFill/>
          </a:ln>
        </p:spPr>
        <p:txBody>
          <a:bodyPr wrap="square" lIns="91440" tIns="45720" rIns="91440" bIns="45720" anchor="t"/>
          <a:p>
            <a:pPr lvl="0"/>
            <a:endParaRPr lang="id-ID" altLang="x-none" dirty="0"/>
          </a:p>
        </p:txBody>
      </p:sp>
      <p:sp>
        <p:nvSpPr>
          <p:cNvPr id="4" name="Slide Number Placeholder 3"/>
          <p:cNvSpPr txBox="1">
            <a:spLocks noGrp="1"/>
          </p:cNvSpPr>
          <p:nvPr>
            <p:ph type="sldNum" sz="quarter"/>
          </p:nvPr>
        </p:nvSpPr>
        <p:spPr>
          <a:noFill/>
        </p:spPr>
        <p:txBody>
          <a:bodyPr lIns="91440" tIns="45720" rIns="91440" bIns="45720" rtlCol="0" anchor="b"/>
          <a:p>
            <a:pPr lvl="0" algn="r" eaLnBrk="1" hangingPunct="1"/>
            <a:fld id="{9A0DB2DC-4C9A-4742-B13C-FB6460FD3503}" type="slidenum">
              <a:rPr lang="id-ID" altLang="x-none" sz="1200" dirty="0">
                <a:latin typeface="Calibri" panose="020F0502020204030204" pitchFamily="34" charset="0"/>
              </a:rPr>
            </a:fld>
            <a:endParaRPr lang="id-ID" altLang="x-none" sz="1200" dirty="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Slide Image Placeholder 1"/>
          <p:cNvSpPr>
            <a:spLocks noGrp="1" noRot="1" noChangeAspect="1" noTextEdit="1"/>
          </p:cNvSpPr>
          <p:nvPr>
            <p:ph type="sldImg"/>
          </p:nvPr>
        </p:nvSpPr>
        <p:spPr>
          <a:ln>
            <a:solidFill>
              <a:srgbClr val="000000">
                <a:alpha val="100000"/>
              </a:srgbClr>
            </a:solidFill>
            <a:miter lim="800000"/>
          </a:ln>
        </p:spPr>
      </p:sp>
      <p:sp>
        <p:nvSpPr>
          <p:cNvPr id="18435" name="Notes Placeholder 2"/>
          <p:cNvSpPr>
            <a:spLocks noGrp="1"/>
          </p:cNvSpPr>
          <p:nvPr>
            <p:ph type="body" idx="1"/>
          </p:nvPr>
        </p:nvSpPr>
        <p:spPr>
          <a:noFill/>
          <a:ln>
            <a:noFill/>
          </a:ln>
        </p:spPr>
        <p:txBody>
          <a:bodyPr wrap="square" lIns="91440" tIns="45720" rIns="91440" bIns="45720" anchor="t"/>
          <a:p>
            <a:pPr lvl="0"/>
            <a:endParaRPr lang="id-ID" altLang="x-none" dirty="0"/>
          </a:p>
        </p:txBody>
      </p:sp>
      <p:sp>
        <p:nvSpPr>
          <p:cNvPr id="4" name="Slide Number Placeholder 3"/>
          <p:cNvSpPr txBox="1">
            <a:spLocks noGrp="1"/>
          </p:cNvSpPr>
          <p:nvPr>
            <p:ph type="sldNum" sz="quarter"/>
          </p:nvPr>
        </p:nvSpPr>
        <p:spPr>
          <a:noFill/>
        </p:spPr>
        <p:txBody>
          <a:bodyPr lIns="91440" tIns="45720" rIns="91440" bIns="45720" rtlCol="0" anchor="b"/>
          <a:p>
            <a:pPr lvl="0" algn="r" eaLnBrk="1" hangingPunct="1"/>
            <a:fld id="{9A0DB2DC-4C9A-4742-B13C-FB6460FD3503}" type="slidenum">
              <a:rPr lang="id-ID" altLang="x-none" sz="1200" dirty="0">
                <a:latin typeface="Calibri" panose="020F0502020204030204" pitchFamily="34" charset="0"/>
              </a:rPr>
            </a:fld>
            <a:endParaRPr lang="id-ID" altLang="x-none" sz="1200" dirty="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Slide Image Placeholder 1"/>
          <p:cNvSpPr>
            <a:spLocks noGrp="1" noRot="1" noChangeAspect="1" noTextEdit="1"/>
          </p:cNvSpPr>
          <p:nvPr>
            <p:ph type="sldImg"/>
          </p:nvPr>
        </p:nvSpPr>
        <p:spPr>
          <a:ln>
            <a:solidFill>
              <a:srgbClr val="000000">
                <a:alpha val="100000"/>
              </a:srgbClr>
            </a:solidFill>
            <a:miter lim="800000"/>
          </a:ln>
        </p:spPr>
      </p:sp>
      <p:sp>
        <p:nvSpPr>
          <p:cNvPr id="19459" name="Notes Placeholder 2"/>
          <p:cNvSpPr>
            <a:spLocks noGrp="1"/>
          </p:cNvSpPr>
          <p:nvPr>
            <p:ph type="body" idx="1"/>
          </p:nvPr>
        </p:nvSpPr>
        <p:spPr>
          <a:noFill/>
          <a:ln>
            <a:noFill/>
          </a:ln>
        </p:spPr>
        <p:txBody>
          <a:bodyPr wrap="square" lIns="91440" tIns="45720" rIns="91440" bIns="45720" anchor="t"/>
          <a:p>
            <a:pPr lvl="0"/>
            <a:endParaRPr lang="id-ID" altLang="x-none" dirty="0"/>
          </a:p>
        </p:txBody>
      </p:sp>
      <p:sp>
        <p:nvSpPr>
          <p:cNvPr id="4" name="Slide Number Placeholder 3"/>
          <p:cNvSpPr txBox="1">
            <a:spLocks noGrp="1"/>
          </p:cNvSpPr>
          <p:nvPr>
            <p:ph type="sldNum" sz="quarter"/>
          </p:nvPr>
        </p:nvSpPr>
        <p:spPr>
          <a:noFill/>
        </p:spPr>
        <p:txBody>
          <a:bodyPr lIns="91440" tIns="45720" rIns="91440" bIns="45720" rtlCol="0" anchor="b"/>
          <a:p>
            <a:pPr lvl="0" algn="r" eaLnBrk="1" hangingPunct="1"/>
            <a:fld id="{9A0DB2DC-4C9A-4742-B13C-FB6460FD3503}" type="slidenum">
              <a:rPr lang="id-ID" altLang="x-none" sz="1200" dirty="0">
                <a:latin typeface="Calibri" panose="020F0502020204030204" pitchFamily="34" charset="0"/>
              </a:rPr>
            </a:fld>
            <a:endParaRPr lang="id-ID" altLang="x-none" sz="1200" dirty="0">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Slide Image Placeholder 1"/>
          <p:cNvSpPr>
            <a:spLocks noGrp="1" noRot="1" noChangeAspect="1" noTextEdit="1"/>
          </p:cNvSpPr>
          <p:nvPr>
            <p:ph type="sldImg"/>
          </p:nvPr>
        </p:nvSpPr>
        <p:spPr>
          <a:ln>
            <a:solidFill>
              <a:srgbClr val="000000">
                <a:alpha val="100000"/>
              </a:srgbClr>
            </a:solidFill>
            <a:miter lim="800000"/>
          </a:ln>
        </p:spPr>
      </p:sp>
      <p:sp>
        <p:nvSpPr>
          <p:cNvPr id="20483" name="Notes Placeholder 2"/>
          <p:cNvSpPr>
            <a:spLocks noGrp="1"/>
          </p:cNvSpPr>
          <p:nvPr>
            <p:ph type="body" idx="1"/>
          </p:nvPr>
        </p:nvSpPr>
        <p:spPr>
          <a:noFill/>
          <a:ln>
            <a:noFill/>
          </a:ln>
        </p:spPr>
        <p:txBody>
          <a:bodyPr wrap="square" lIns="91440" tIns="45720" rIns="91440" bIns="45720" anchor="t"/>
          <a:p>
            <a:pPr lvl="0"/>
            <a:endParaRPr lang="id-ID" altLang="x-none" dirty="0"/>
          </a:p>
        </p:txBody>
      </p:sp>
      <p:sp>
        <p:nvSpPr>
          <p:cNvPr id="4" name="Slide Number Placeholder 3"/>
          <p:cNvSpPr txBox="1">
            <a:spLocks noGrp="1"/>
          </p:cNvSpPr>
          <p:nvPr>
            <p:ph type="sldNum" sz="quarter"/>
          </p:nvPr>
        </p:nvSpPr>
        <p:spPr>
          <a:noFill/>
        </p:spPr>
        <p:txBody>
          <a:bodyPr lIns="91440" tIns="45720" rIns="91440" bIns="45720" rtlCol="0" anchor="b"/>
          <a:p>
            <a:pPr lvl="0" algn="r" eaLnBrk="1" hangingPunct="1"/>
            <a:fld id="{9A0DB2DC-4C9A-4742-B13C-FB6460FD3503}" type="slidenum">
              <a:rPr lang="id-ID" altLang="x-none" sz="1200" dirty="0">
                <a:latin typeface="Calibri" panose="020F0502020204030204" pitchFamily="34" charset="0"/>
              </a:rPr>
            </a:fld>
            <a:endParaRPr lang="id-ID" altLang="x-none" sz="1200" dirty="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Slide Image Placeholder 1"/>
          <p:cNvSpPr>
            <a:spLocks noGrp="1" noRot="1" noChangeAspect="1" noTextEdit="1"/>
          </p:cNvSpPr>
          <p:nvPr>
            <p:ph type="sldImg"/>
          </p:nvPr>
        </p:nvSpPr>
        <p:spPr>
          <a:ln>
            <a:solidFill>
              <a:srgbClr val="000000">
                <a:alpha val="100000"/>
              </a:srgbClr>
            </a:solidFill>
            <a:miter lim="800000"/>
          </a:ln>
        </p:spPr>
      </p:sp>
      <p:sp>
        <p:nvSpPr>
          <p:cNvPr id="21507" name="Notes Placeholder 2"/>
          <p:cNvSpPr>
            <a:spLocks noGrp="1"/>
          </p:cNvSpPr>
          <p:nvPr>
            <p:ph type="body" idx="1"/>
          </p:nvPr>
        </p:nvSpPr>
        <p:spPr>
          <a:noFill/>
          <a:ln>
            <a:noFill/>
          </a:ln>
        </p:spPr>
        <p:txBody>
          <a:bodyPr wrap="square" lIns="91440" tIns="45720" rIns="91440" bIns="45720" anchor="t"/>
          <a:p>
            <a:pPr lvl="0"/>
            <a:endParaRPr lang="id-ID" altLang="x-none" dirty="0"/>
          </a:p>
        </p:txBody>
      </p:sp>
      <p:sp>
        <p:nvSpPr>
          <p:cNvPr id="4" name="Slide Number Placeholder 3"/>
          <p:cNvSpPr txBox="1">
            <a:spLocks noGrp="1"/>
          </p:cNvSpPr>
          <p:nvPr>
            <p:ph type="sldNum" sz="quarter"/>
          </p:nvPr>
        </p:nvSpPr>
        <p:spPr>
          <a:noFill/>
        </p:spPr>
        <p:txBody>
          <a:bodyPr lIns="91440" tIns="45720" rIns="91440" bIns="45720" rtlCol="0" anchor="b"/>
          <a:p>
            <a:pPr lvl="0" algn="r" eaLnBrk="1" hangingPunct="1"/>
            <a:fld id="{9A0DB2DC-4C9A-4742-B13C-FB6460FD3503}" type="slidenum">
              <a:rPr lang="id-ID" altLang="x-none" sz="1200" dirty="0">
                <a:latin typeface="Calibri" panose="020F0502020204030204" pitchFamily="34" charset="0"/>
              </a:rPr>
            </a:fld>
            <a:endParaRPr lang="id-ID" altLang="x-none" sz="1200" dirty="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Slide Image Placeholder 1"/>
          <p:cNvSpPr>
            <a:spLocks noGrp="1" noRot="1" noChangeAspect="1" noTextEdit="1"/>
          </p:cNvSpPr>
          <p:nvPr>
            <p:ph type="sldImg"/>
          </p:nvPr>
        </p:nvSpPr>
        <p:spPr>
          <a:ln>
            <a:solidFill>
              <a:srgbClr val="000000">
                <a:alpha val="100000"/>
              </a:srgbClr>
            </a:solidFill>
            <a:miter lim="800000"/>
          </a:ln>
        </p:spPr>
      </p:sp>
      <p:sp>
        <p:nvSpPr>
          <p:cNvPr id="22531" name="Notes Placeholder 2"/>
          <p:cNvSpPr>
            <a:spLocks noGrp="1"/>
          </p:cNvSpPr>
          <p:nvPr>
            <p:ph type="body" idx="1"/>
          </p:nvPr>
        </p:nvSpPr>
        <p:spPr>
          <a:noFill/>
          <a:ln>
            <a:noFill/>
          </a:ln>
        </p:spPr>
        <p:txBody>
          <a:bodyPr wrap="square" lIns="91440" tIns="45720" rIns="91440" bIns="45720" anchor="t"/>
          <a:p>
            <a:pPr lvl="0"/>
            <a:endParaRPr lang="id-ID" altLang="x-none" dirty="0"/>
          </a:p>
        </p:txBody>
      </p:sp>
      <p:sp>
        <p:nvSpPr>
          <p:cNvPr id="4" name="Slide Number Placeholder 3"/>
          <p:cNvSpPr txBox="1">
            <a:spLocks noGrp="1"/>
          </p:cNvSpPr>
          <p:nvPr>
            <p:ph type="sldNum" sz="quarter"/>
          </p:nvPr>
        </p:nvSpPr>
        <p:spPr>
          <a:noFill/>
        </p:spPr>
        <p:txBody>
          <a:bodyPr lIns="91440" tIns="45720" rIns="91440" bIns="45720" rtlCol="0" anchor="b"/>
          <a:p>
            <a:pPr lvl="0" algn="r" eaLnBrk="1" hangingPunct="1"/>
            <a:fld id="{9A0DB2DC-4C9A-4742-B13C-FB6460FD3503}" type="slidenum">
              <a:rPr lang="id-ID" altLang="x-none" sz="1200" dirty="0">
                <a:latin typeface="Calibri" panose="020F0502020204030204" pitchFamily="34" charset="0"/>
              </a:rPr>
            </a:fld>
            <a:endParaRPr lang="id-ID" altLang="x-none" sz="1200" dirty="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C5C0B86-F696-4745-A3A4-B9D65039FB9B}"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C5C0B86-F696-4745-A3A4-B9D65039FB9B}"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C5C0B86-F696-4745-A3A4-B9D65039FB9B}"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C5C0B86-F696-4745-A3A4-B9D65039FB9B}"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C5C0B86-F696-4745-A3A4-B9D65039FB9B}"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C5C0B86-F696-4745-A3A4-B9D65039FB9B}"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dirty="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C5C0B86-F696-4745-A3A4-B9D65039FB9B}"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lvl="0" eaLnBrk="1" hangingPunct="1"/>
            <a:fld id="{9A0DB2DC-4C9A-4742-B13C-FB6460FD3503}" type="slidenum">
              <a:rPr lang="en-US" dirty="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C5C0B86-F696-4745-A3A4-B9D65039FB9B}"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lvl="0" eaLnBrk="1" hangingPunct="1"/>
            <a:fld id="{9A0DB2DC-4C9A-4742-B13C-FB6460FD3503}" type="slidenum">
              <a:rPr lang="en-US" dirty="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C5C0B86-F696-4745-A3A4-B9D65039FB9B}"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lvl="0" eaLnBrk="1" hangingPunct="1"/>
            <a:fld id="{9A0DB2DC-4C9A-4742-B13C-FB6460FD3503}" type="slidenum">
              <a:rPr lang="en-US" dirty="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C5C0B86-F696-4745-A3A4-B9D65039FB9B}"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dirty="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C5C0B86-F696-4745-A3A4-B9D65039FB9B}"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dirty="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white">
      <p:bgRef idx="1001">
        <a:schemeClr val="bg1"/>
      </p:bgRef>
    </p:bg>
    <p:spTree>
      <p:nvGrpSpPr>
        <p:cNvPr id="1" name=""/>
        <p:cNvGrpSpPr/>
        <p:nvPr/>
      </p:nvGrpSpPr>
      <p:grpSpPr/>
      <p:sp>
        <p:nvSpPr>
          <p:cNvPr id="1026" name="Title Placeholder 1"/>
          <p:cNvSpPr>
            <a:spLocks noGrp="1"/>
          </p:cNvSpPr>
          <p:nvPr>
            <p:ph type="title"/>
          </p:nvPr>
        </p:nvSpPr>
        <p:spPr>
          <a:xfrm>
            <a:off x="457200" y="274638"/>
            <a:ext cx="8229600" cy="1143000"/>
          </a:xfrm>
          <a:prstGeom prst="rect">
            <a:avLst/>
          </a:prstGeom>
          <a:noFill/>
          <a:ln w="9525">
            <a:noFill/>
          </a:ln>
        </p:spPr>
        <p:txBody>
          <a:bodyPr anchor="ctr"/>
          <a:p>
            <a:pPr lvl="0"/>
            <a:r>
              <a:rPr dirty="0"/>
              <a:t>Click to edit Master title style</a:t>
            </a:r>
            <a:endParaRPr dirty="0"/>
          </a:p>
        </p:txBody>
      </p:sp>
      <p:sp>
        <p:nvSpPr>
          <p:cNvPr id="1027" name="Text Placeholder 2"/>
          <p:cNvSpPr>
            <a:spLocks noGrp="1"/>
          </p:cNvSpPr>
          <p:nvPr>
            <p:ph type="body" idx="1"/>
          </p:nvPr>
        </p:nvSpPr>
        <p:spPr>
          <a:xfrm>
            <a:off x="457200" y="1600200"/>
            <a:ext cx="8229600" cy="4525963"/>
          </a:xfrm>
          <a:prstGeom prst="rect">
            <a:avLst/>
          </a:prstGeom>
          <a:noFill/>
          <a:ln w="9525">
            <a:noFill/>
          </a:ln>
        </p:spPr>
        <p:txBody>
          <a:bodyPr/>
          <a:p>
            <a:pPr lvl="0"/>
            <a:r>
              <a:rPr dirty="0"/>
              <a:t>Click to edit Master text styles</a:t>
            </a:r>
            <a:endParaRPr dirty="0"/>
          </a:p>
          <a:p>
            <a:pPr lvl="1"/>
            <a:r>
              <a:rPr dirty="0"/>
              <a:t>Second level</a:t>
            </a:r>
            <a:endParaRPr dirty="0"/>
          </a:p>
          <a:p>
            <a:pPr lvl="2"/>
            <a:r>
              <a:rPr dirty="0"/>
              <a:t>Third level</a:t>
            </a:r>
            <a:endParaRPr dirty="0"/>
          </a:p>
          <a:p>
            <a:pPr lvl="3"/>
            <a:r>
              <a:rPr dirty="0"/>
              <a:t>Fourth level</a:t>
            </a:r>
            <a:endParaRPr dirty="0"/>
          </a:p>
          <a:p>
            <a:pPr lvl="4"/>
            <a:r>
              <a:rPr dirty="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1C5C0B86-F696-4745-A3A4-B9D65039FB9B}"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latin typeface="Calibri" panose="020F0502020204030204" pitchFamily="34" charset="0"/>
              </a:defRPr>
            </a:lvl1pPr>
          </a:lstStyle>
          <a:p>
            <a:pPr lvl="0" eaLnBrk="1" hangingPunct="1"/>
            <a:fld id="{9A0DB2DC-4C9A-4742-B13C-FB6460FD3503}" type="slidenum">
              <a:rPr lang="en-US" dirty="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4.xml"/><Relationship Id="rId2" Type="http://schemas.openxmlformats.org/officeDocument/2006/relationships/image" Target="../media/image5.png"/><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4.xml"/><Relationship Id="rId2" Type="http://schemas.openxmlformats.org/officeDocument/2006/relationships/image" Target="../media/image3.png"/><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50" name="Picture 2" descr="C:\Users\arsil\Desktop\Smartcreative.jpg"/>
          <p:cNvPicPr>
            <a:picLocks noChangeAspect="1"/>
          </p:cNvPicPr>
          <p:nvPr/>
        </p:nvPicPr>
        <p:blipFill>
          <a:blip r:embed="rId1"/>
          <a:srcRect l="1051" r="800" b="504"/>
          <a:stretch>
            <a:fillRect/>
          </a:stretch>
        </p:blipFill>
        <p:spPr>
          <a:xfrm>
            <a:off x="0" y="304800"/>
            <a:ext cx="9144000" cy="6840538"/>
          </a:xfrm>
          <a:prstGeom prst="rect">
            <a:avLst/>
          </a:prstGeom>
          <a:noFill/>
          <a:ln w="9525">
            <a:noFill/>
          </a:ln>
        </p:spPr>
      </p:pic>
      <p:sp>
        <p:nvSpPr>
          <p:cNvPr id="2051" name="TextBox 1"/>
          <p:cNvSpPr txBox="1"/>
          <p:nvPr/>
        </p:nvSpPr>
        <p:spPr>
          <a:xfrm>
            <a:off x="3200400" y="3725863"/>
            <a:ext cx="5638800" cy="1198880"/>
          </a:xfrm>
          <a:prstGeom prst="rect">
            <a:avLst/>
          </a:prstGeom>
          <a:noFill/>
          <a:ln w="9525">
            <a:noFill/>
          </a:ln>
        </p:spPr>
        <p:txBody>
          <a:bodyPr>
            <a:spAutoFit/>
          </a:bodyPr>
          <a:p>
            <a:pPr algn="ctr"/>
            <a:r>
              <a:rPr lang="id-ID" b="1" dirty="0">
                <a:solidFill>
                  <a:schemeClr val="bg1"/>
                </a:solidFill>
                <a:latin typeface="Arial" panose="020B0604020202020204" pitchFamily="34" charset="0"/>
              </a:rPr>
              <a:t>BASIC WRITING</a:t>
            </a:r>
            <a:endParaRPr lang="id-ID" b="1" dirty="0">
              <a:solidFill>
                <a:schemeClr val="bg1"/>
              </a:solidFill>
              <a:latin typeface="Arial" panose="020B0604020202020204" pitchFamily="34" charset="0"/>
            </a:endParaRPr>
          </a:p>
          <a:p>
            <a:pPr algn="ctr"/>
            <a:r>
              <a:rPr lang="id-ID" b="1" dirty="0">
                <a:solidFill>
                  <a:schemeClr val="bg1"/>
                </a:solidFill>
                <a:latin typeface="Arial" panose="020B0604020202020204" pitchFamily="34" charset="0"/>
              </a:rPr>
              <a:t>WEEK</a:t>
            </a:r>
            <a:r>
              <a:rPr b="1" dirty="0">
                <a:solidFill>
                  <a:schemeClr val="bg1"/>
                </a:solidFill>
                <a:latin typeface="Arial" panose="020B0604020202020204" pitchFamily="34" charset="0"/>
              </a:rPr>
              <a:t> 2</a:t>
            </a:r>
            <a:r>
              <a:rPr lang="id-ID" b="1" dirty="0">
                <a:solidFill>
                  <a:schemeClr val="bg1"/>
                </a:solidFill>
                <a:latin typeface="Arial" panose="020B0604020202020204" pitchFamily="34" charset="0"/>
              </a:rPr>
              <a:t>: Basic Concept of Writing</a:t>
            </a:r>
            <a:endParaRPr lang="id-ID" b="1" dirty="0">
              <a:solidFill>
                <a:schemeClr val="bg1"/>
              </a:solidFill>
              <a:latin typeface="Arial" panose="020B0604020202020204" pitchFamily="34" charset="0"/>
            </a:endParaRPr>
          </a:p>
          <a:p>
            <a:pPr algn="ctr"/>
            <a:r>
              <a:rPr lang="id-ID" b="1" dirty="0">
                <a:solidFill>
                  <a:schemeClr val="bg1"/>
                </a:solidFill>
                <a:latin typeface="Arial" panose="020B0604020202020204" pitchFamily="34" charset="0"/>
              </a:rPr>
              <a:t>NURYANSYAH ADIJAYA</a:t>
            </a:r>
            <a:r>
              <a:rPr b="1" dirty="0">
                <a:solidFill>
                  <a:schemeClr val="bg1"/>
                </a:solidFill>
                <a:latin typeface="Arial" panose="020B0604020202020204" pitchFamily="34" charset="0"/>
              </a:rPr>
              <a:t>, M</a:t>
            </a:r>
            <a:r>
              <a:rPr lang="id-ID" b="1" dirty="0">
                <a:solidFill>
                  <a:schemeClr val="bg1"/>
                </a:solidFill>
                <a:latin typeface="Arial" panose="020B0604020202020204" pitchFamily="34" charset="0"/>
              </a:rPr>
              <a:t>.Pd</a:t>
            </a:r>
            <a:r>
              <a:rPr b="1" dirty="0">
                <a:solidFill>
                  <a:schemeClr val="bg1"/>
                </a:solidFill>
                <a:latin typeface="Arial" panose="020B0604020202020204" pitchFamily="34" charset="0"/>
              </a:rPr>
              <a:t>.</a:t>
            </a:r>
            <a:endParaRPr b="1" dirty="0">
              <a:solidFill>
                <a:schemeClr val="bg1"/>
              </a:solidFill>
              <a:latin typeface="Arial" panose="020B0604020202020204" pitchFamily="34" charset="0"/>
            </a:endParaRPr>
          </a:p>
          <a:p>
            <a:pPr algn="ctr"/>
            <a:r>
              <a:rPr b="1" dirty="0">
                <a:solidFill>
                  <a:schemeClr val="bg1"/>
                </a:solidFill>
                <a:latin typeface="Arial" panose="020B0604020202020204" pitchFamily="34" charset="0"/>
              </a:rPr>
              <a:t>PENDIDIKAN </a:t>
            </a:r>
            <a:r>
              <a:rPr lang="id-ID" b="1" dirty="0">
                <a:solidFill>
                  <a:schemeClr val="bg1"/>
                </a:solidFill>
                <a:latin typeface="Arial" panose="020B0604020202020204" pitchFamily="34" charset="0"/>
              </a:rPr>
              <a:t>BAHASA INGGRIS</a:t>
            </a:r>
            <a:r>
              <a:rPr b="1" dirty="0">
                <a:solidFill>
                  <a:schemeClr val="bg1"/>
                </a:solidFill>
                <a:latin typeface="Arial" panose="020B0604020202020204" pitchFamily="34" charset="0"/>
              </a:rPr>
              <a:t> FKIP</a:t>
            </a:r>
            <a:endParaRPr b="1" dirty="0">
              <a:solidFill>
                <a:schemeClr val="bg1"/>
              </a:solidFill>
              <a:latin typeface="Arial" panose="020B0604020202020204" pitchFamily="34" charset="0"/>
            </a:endParaRP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2" name="Picture 2" descr="C:\Users\arsil\Desktop\Smartcreative2.jpg"/>
          <p:cNvPicPr>
            <a:picLocks noChangeAspect="1"/>
          </p:cNvPicPr>
          <p:nvPr/>
        </p:nvPicPr>
        <p:blipFill>
          <a:blip r:embed="rId1"/>
          <a:stretch>
            <a:fillRect/>
          </a:stretch>
        </p:blipFill>
        <p:spPr>
          <a:xfrm>
            <a:off x="0" y="0"/>
            <a:ext cx="9172575" cy="6858000"/>
          </a:xfrm>
          <a:prstGeom prst="rect">
            <a:avLst/>
          </a:prstGeom>
          <a:noFill/>
          <a:ln w="9525">
            <a:noFill/>
          </a:ln>
        </p:spPr>
      </p:pic>
      <p:sp>
        <p:nvSpPr>
          <p:cNvPr id="10243" name="Title 5"/>
          <p:cNvSpPr>
            <a:spLocks noGrp="1"/>
          </p:cNvSpPr>
          <p:nvPr>
            <p:ph type="title"/>
          </p:nvPr>
        </p:nvSpPr>
        <p:spPr/>
        <p:txBody>
          <a:bodyPr vert="horz" wrap="square" lIns="91440" tIns="45720" rIns="91440" bIns="45720" anchor="ctr"/>
          <a:p>
            <a:pPr>
              <a:spcBef>
                <a:spcPct val="50000"/>
              </a:spcBef>
            </a:pPr>
            <a:r>
              <a:rPr lang="id-ID" sz="3200" dirty="0">
                <a:latin typeface="Arial" panose="020B0604020202020204" pitchFamily="34" charset="0"/>
                <a:ea typeface="Arial" panose="020B0604020202020204" pitchFamily="34" charset="0"/>
              </a:rPr>
              <a:t>Sample of a paragraph </a:t>
            </a:r>
            <a:endParaRPr lang="id-ID" sz="3200" dirty="0">
              <a:latin typeface="Arial" panose="020B0604020202020204" pitchFamily="34" charset="0"/>
              <a:ea typeface="Arial" panose="020B0604020202020204" pitchFamily="34" charset="0"/>
            </a:endParaRPr>
          </a:p>
        </p:txBody>
      </p:sp>
      <p:sp>
        <p:nvSpPr>
          <p:cNvPr id="10244" name="Content Placeholder 5"/>
          <p:cNvSpPr>
            <a:spLocks noGrp="1"/>
          </p:cNvSpPr>
          <p:nvPr>
            <p:ph sz="half" idx="1"/>
          </p:nvPr>
        </p:nvSpPr>
        <p:spPr/>
        <p:txBody>
          <a:bodyPr vert="horz" wrap="square" lIns="91440" tIns="45720" rIns="91440" bIns="45720" anchor="t"/>
          <a:p>
            <a:pPr marL="0" indent="0">
              <a:buNone/>
            </a:pPr>
            <a:r>
              <a:rPr lang="id-ID" sz="2200" dirty="0">
                <a:latin typeface="Arial" panose="020B0604020202020204" pitchFamily="34" charset="0"/>
                <a:cs typeface="Arial" panose="020B0604020202020204" pitchFamily="34" charset="0"/>
              </a:rPr>
              <a:t> </a:t>
            </a:r>
            <a:endParaRPr lang="id-ID" sz="2200" dirty="0">
              <a:latin typeface="Arial" panose="020B0604020202020204" pitchFamily="34" charset="0"/>
              <a:cs typeface="Arial" panose="020B0604020202020204" pitchFamily="34" charset="0"/>
            </a:endParaRPr>
          </a:p>
          <a:p>
            <a:endParaRPr sz="2200" dirty="0">
              <a:latin typeface="Arial" panose="020B0604020202020204" pitchFamily="34" charset="0"/>
              <a:cs typeface="Arial" panose="020B0604020202020204" pitchFamily="34" charset="0"/>
            </a:endParaRPr>
          </a:p>
          <a:p>
            <a:pPr lvl="4"/>
            <a:endParaRPr sz="1000" dirty="0">
              <a:latin typeface="Arial" panose="020B0604020202020204" pitchFamily="34" charset="0"/>
              <a:cs typeface="Arial" panose="020B0604020202020204" pitchFamily="34" charset="0"/>
            </a:endParaRPr>
          </a:p>
          <a:p>
            <a:endParaRPr sz="2200" dirty="0">
              <a:latin typeface="Arial" panose="020B0604020202020204" pitchFamily="34" charset="0"/>
              <a:cs typeface="Arial" panose="020B0604020202020204" pitchFamily="34" charset="0"/>
            </a:endParaRPr>
          </a:p>
          <a:p>
            <a:endParaRPr sz="2200" dirty="0">
              <a:latin typeface="Arial" panose="020B0604020202020204" pitchFamily="34" charset="0"/>
              <a:cs typeface="Arial" panose="020B0604020202020204" pitchFamily="34" charset="0"/>
            </a:endParaRPr>
          </a:p>
          <a:p>
            <a:endParaRPr sz="2200" dirty="0">
              <a:latin typeface="Arial" panose="020B0604020202020204" pitchFamily="34" charset="0"/>
              <a:cs typeface="Arial" panose="020B0604020202020204" pitchFamily="34" charset="0"/>
            </a:endParaRPr>
          </a:p>
          <a:p>
            <a:endParaRPr sz="2200" dirty="0">
              <a:latin typeface="Arial" panose="020B0604020202020204" pitchFamily="34" charset="0"/>
              <a:cs typeface="Arial" panose="020B0604020202020204" pitchFamily="34" charset="0"/>
            </a:endParaRPr>
          </a:p>
          <a:p>
            <a:pPr lvl="4"/>
            <a:endParaRPr lang="id-ID" altLang="x-none" sz="1000" dirty="0">
              <a:latin typeface="Arial" panose="020B0604020202020204" pitchFamily="34" charset="0"/>
              <a:ea typeface="Arial" panose="020B0604020202020204" pitchFamily="34" charset="0"/>
            </a:endParaRPr>
          </a:p>
        </p:txBody>
      </p:sp>
      <p:pic>
        <p:nvPicPr>
          <p:cNvPr id="2" name="Content Placeholder 1"/>
          <p:cNvPicPr>
            <a:picLocks noChangeAspect="1"/>
          </p:cNvPicPr>
          <p:nvPr>
            <p:ph sz="half" idx="2"/>
          </p:nvPr>
        </p:nvPicPr>
        <p:blipFill>
          <a:blip r:embed="rId2">
            <a:lum bright="-6000"/>
          </a:blip>
          <a:srcRect l="8553" t="14251" r="8113" b="5636"/>
          <a:stretch>
            <a:fillRect/>
          </a:stretch>
        </p:blipFill>
        <p:spPr>
          <a:xfrm>
            <a:off x="1064260" y="1510665"/>
            <a:ext cx="7863840" cy="4244340"/>
          </a:xfrm>
          <a:prstGeom prst="rect">
            <a:avLst/>
          </a:prstGeom>
        </p:spPr>
      </p:pic>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266" name="Picture 2" descr="C:\Users\arsil\Desktop\Smartcreative2.jpg"/>
          <p:cNvPicPr>
            <a:picLocks noChangeAspect="1"/>
          </p:cNvPicPr>
          <p:nvPr/>
        </p:nvPicPr>
        <p:blipFill>
          <a:blip r:embed="rId1"/>
          <a:stretch>
            <a:fillRect/>
          </a:stretch>
        </p:blipFill>
        <p:spPr>
          <a:xfrm>
            <a:off x="0" y="0"/>
            <a:ext cx="9172575" cy="6858000"/>
          </a:xfrm>
          <a:prstGeom prst="rect">
            <a:avLst/>
          </a:prstGeom>
          <a:noFill/>
          <a:ln w="9525">
            <a:noFill/>
          </a:ln>
        </p:spPr>
      </p:pic>
      <p:sp>
        <p:nvSpPr>
          <p:cNvPr id="11267" name="Title 5"/>
          <p:cNvSpPr>
            <a:spLocks noGrp="1"/>
          </p:cNvSpPr>
          <p:nvPr>
            <p:ph type="title"/>
          </p:nvPr>
        </p:nvSpPr>
        <p:spPr>
          <a:xfrm>
            <a:off x="533400" y="685800"/>
            <a:ext cx="8229600" cy="685800"/>
          </a:xfrm>
        </p:spPr>
        <p:txBody>
          <a:bodyPr vert="horz" wrap="square" lIns="91440" tIns="45720" rIns="91440" bIns="45720" anchor="ctr"/>
          <a:p>
            <a:pPr>
              <a:spcBef>
                <a:spcPct val="50000"/>
              </a:spcBef>
            </a:pPr>
            <a:r>
              <a:rPr lang="id-ID" sz="3200" dirty="0">
                <a:latin typeface="Arial" panose="020B0604020202020204" pitchFamily="34" charset="0"/>
                <a:ea typeface="Arial" panose="020B0604020202020204" pitchFamily="34" charset="0"/>
              </a:rPr>
              <a:t>Essay Form</a:t>
            </a:r>
            <a:endParaRPr lang="id-ID" sz="3200" dirty="0">
              <a:latin typeface="Arial" panose="020B0604020202020204" pitchFamily="34" charset="0"/>
              <a:ea typeface="Arial" panose="020B0604020202020204" pitchFamily="34" charset="0"/>
            </a:endParaRPr>
          </a:p>
        </p:txBody>
      </p:sp>
      <p:sp>
        <p:nvSpPr>
          <p:cNvPr id="11268" name="Content Placeholder 5"/>
          <p:cNvSpPr>
            <a:spLocks noGrp="1"/>
          </p:cNvSpPr>
          <p:nvPr>
            <p:ph idx="1"/>
          </p:nvPr>
        </p:nvSpPr>
        <p:spPr>
          <a:xfrm>
            <a:off x="457200" y="1524000"/>
            <a:ext cx="8229600" cy="4602163"/>
          </a:xfrm>
        </p:spPr>
        <p:txBody>
          <a:bodyPr vert="horz" wrap="square" lIns="91440" tIns="45720" rIns="91440" bIns="45720" anchor="t"/>
          <a:p>
            <a:pPr marL="0" indent="0">
              <a:buNone/>
            </a:pPr>
            <a:r>
              <a:rPr lang="id-ID" altLang="x-none" sz="2800" dirty="0">
                <a:latin typeface="Arial" panose="020B0604020202020204" pitchFamily="34" charset="0"/>
                <a:ea typeface="Arial" panose="020B0604020202020204" pitchFamily="34" charset="0"/>
              </a:rPr>
              <a:t>An essay is a piece of writing that examines a topic in more depth than a paragraph. A short essay may have four or fi ve paragraphs, totaling three hundred to six hundred words. A long essay is six paragraphs or more, depending on what the essay needs to accomplish — persuading someone to do something,using research to make a point, or explaining a complex concept.</a:t>
            </a:r>
            <a:endParaRPr lang="id-ID" altLang="x-none" sz="2800" dirty="0">
              <a:latin typeface="Arial" panose="020B0604020202020204" pitchFamily="34" charset="0"/>
              <a:ea typeface="Arial" panose="020B0604020202020204" pitchFamily="34" charset="0"/>
            </a:endParaRPr>
          </a:p>
          <a:p>
            <a:pPr marL="0" indent="0">
              <a:buNone/>
            </a:pPr>
            <a:r>
              <a:rPr lang="id-ID" altLang="x-none" sz="2800" dirty="0">
                <a:latin typeface="Arial" panose="020B0604020202020204" pitchFamily="34" charset="0"/>
                <a:ea typeface="Arial" panose="020B0604020202020204" pitchFamily="34" charset="0"/>
              </a:rPr>
              <a:t>An essay has three necessary parts: the introduction, the body, and the conclusion.</a:t>
            </a:r>
            <a:endParaRPr lang="id-ID" altLang="x-none" sz="2800" dirty="0">
              <a:latin typeface="Arial" panose="020B0604020202020204" pitchFamily="34" charset="0"/>
              <a:ea typeface="Arial" panose="020B0604020202020204" pitchFamily="34" charset="0"/>
            </a:endParaRPr>
          </a:p>
        </p:txBody>
      </p:sp>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pPr marL="0" indent="0">
              <a:buNone/>
            </a:pPr>
            <a:r>
              <a:rPr lang="en-US" sz="1800"/>
              <a:t>ESSAY PART PURPOSE OF THE ESSAY PART</a:t>
            </a:r>
            <a:endParaRPr lang="en-US" sz="1800"/>
          </a:p>
          <a:p>
            <a:pPr marL="0" indent="0">
              <a:buNone/>
            </a:pPr>
            <a:r>
              <a:rPr lang="en-US" sz="1800"/>
              <a:t>1. The introduction states the main point, or thesis, generally in a single, strong statement. The introduction may be a single paragraph or multiple paragraphs.</a:t>
            </a:r>
            <a:endParaRPr lang="en-US" sz="1800"/>
          </a:p>
          <a:p>
            <a:pPr marL="0" indent="0">
              <a:buNone/>
            </a:pPr>
            <a:r>
              <a:rPr lang="en-US" sz="1800"/>
              <a:t>2. The body supports (shows, explains, or proves) the main point. It generally has at least three support paragraphs, each containing facts and details that develop the main point. Each support</a:t>
            </a:r>
            <a:endParaRPr lang="en-US" sz="1800"/>
          </a:p>
          <a:p>
            <a:pPr marL="0" indent="0">
              <a:buNone/>
            </a:pPr>
            <a:r>
              <a:rPr lang="en-US" sz="1800"/>
              <a:t>paragraph has a topic sentence that supports the thesis statement.</a:t>
            </a:r>
            <a:endParaRPr lang="en-US" sz="1800"/>
          </a:p>
          <a:p>
            <a:pPr marL="0" indent="0">
              <a:buNone/>
            </a:pPr>
            <a:r>
              <a:rPr lang="en-US" sz="1800"/>
              <a:t>3. The conclusion reminds readers of the main point. It may summarize and reinforce the support, or it may make an observation based on that support. Whether it is a single paragraph or more, the conclusion should relate back to the main point of the essay.</a:t>
            </a:r>
            <a:endParaRPr lang="en-US" sz="1800"/>
          </a:p>
          <a:p>
            <a:pPr marL="0" indent="0">
              <a:buNone/>
            </a:pPr>
            <a:r>
              <a:rPr lang="en-US" sz="1800"/>
              <a:t>PARAGRAPH ESSAY</a:t>
            </a:r>
            <a:endParaRPr lang="en-US" sz="1800"/>
          </a:p>
          <a:p>
            <a:pPr marL="0" indent="0">
              <a:buNone/>
            </a:pPr>
            <a:r>
              <a:rPr lang="en-US" sz="1800"/>
              <a:t>Topic sentence ➔ Thesis statement</a:t>
            </a:r>
            <a:endParaRPr lang="en-US" sz="1800"/>
          </a:p>
          <a:p>
            <a:pPr marL="0" indent="0">
              <a:buNone/>
            </a:pPr>
            <a:r>
              <a:rPr lang="en-US" sz="1800"/>
              <a:t>Support sentences ➔ Support paragraphs</a:t>
            </a:r>
            <a:endParaRPr lang="en-US" sz="1800"/>
          </a:p>
          <a:p>
            <a:pPr marL="0" indent="0">
              <a:buNone/>
            </a:pPr>
            <a:r>
              <a:rPr lang="en-US" sz="1800"/>
              <a:t>Concluding sentence ➔ Conclusion</a:t>
            </a:r>
            <a:endParaRPr lang="en-US" sz="1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RELATIONSHIP BETWEEN PARAGRAPHS AND ESSAYS</a:t>
            </a:r>
            <a:endParaRPr lang="en-US"/>
          </a:p>
        </p:txBody>
      </p:sp>
      <p:pic>
        <p:nvPicPr>
          <p:cNvPr id="4" name="Content Placeholder 3"/>
          <p:cNvPicPr>
            <a:picLocks noChangeAspect="1"/>
          </p:cNvPicPr>
          <p:nvPr>
            <p:ph idx="1"/>
          </p:nvPr>
        </p:nvPicPr>
        <p:blipFill>
          <a:blip r:embed="rId1"/>
          <a:srcRect l="13754" t="13622" r="17618" b="9989"/>
          <a:stretch>
            <a:fillRect/>
          </a:stretch>
        </p:blipFill>
        <p:spPr>
          <a:xfrm>
            <a:off x="1771650" y="2216785"/>
            <a:ext cx="5870575" cy="38290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314" name="Picture 2" descr="C:\Users\arsil\Desktop\Smartcreative2.jpg"/>
          <p:cNvPicPr>
            <a:picLocks noChangeAspect="1"/>
          </p:cNvPicPr>
          <p:nvPr/>
        </p:nvPicPr>
        <p:blipFill>
          <a:blip r:embed="rId1"/>
          <a:stretch>
            <a:fillRect/>
          </a:stretch>
        </p:blipFill>
        <p:spPr>
          <a:xfrm>
            <a:off x="0" y="0"/>
            <a:ext cx="9172575" cy="6858000"/>
          </a:xfrm>
          <a:prstGeom prst="rect">
            <a:avLst/>
          </a:prstGeom>
          <a:noFill/>
          <a:ln w="9525">
            <a:noFill/>
          </a:ln>
        </p:spPr>
      </p:pic>
      <p:sp>
        <p:nvSpPr>
          <p:cNvPr id="13315" name="Title 5"/>
          <p:cNvSpPr>
            <a:spLocks noGrp="1"/>
          </p:cNvSpPr>
          <p:nvPr>
            <p:ph type="title"/>
          </p:nvPr>
        </p:nvSpPr>
        <p:spPr>
          <a:xfrm>
            <a:off x="533400" y="685800"/>
            <a:ext cx="8229600" cy="685800"/>
          </a:xfrm>
        </p:spPr>
        <p:txBody>
          <a:bodyPr vert="horz" wrap="square" lIns="91440" tIns="45720" rIns="91440" bIns="45720" anchor="ctr"/>
          <a:p>
            <a:pPr>
              <a:spcBef>
                <a:spcPct val="50000"/>
              </a:spcBef>
            </a:pPr>
            <a:r>
              <a:rPr sz="3200" dirty="0">
                <a:latin typeface="Arial" panose="020B0604020202020204" pitchFamily="34" charset="0"/>
                <a:cs typeface="Arial" panose="020B0604020202020204" pitchFamily="34" charset="0"/>
              </a:rPr>
              <a:t>References</a:t>
            </a:r>
            <a:endParaRPr sz="3200" dirty="0">
              <a:latin typeface="Arial" panose="020B0604020202020204" pitchFamily="34" charset="0"/>
              <a:ea typeface="Arial" panose="020B0604020202020204" pitchFamily="34" charset="0"/>
            </a:endParaRPr>
          </a:p>
        </p:txBody>
      </p:sp>
      <p:sp>
        <p:nvSpPr>
          <p:cNvPr id="13316" name="Content Placeholder 5"/>
          <p:cNvSpPr>
            <a:spLocks noGrp="1"/>
          </p:cNvSpPr>
          <p:nvPr>
            <p:ph idx="1"/>
          </p:nvPr>
        </p:nvSpPr>
        <p:spPr>
          <a:xfrm>
            <a:off x="457200" y="1524000"/>
            <a:ext cx="8229600" cy="4602163"/>
          </a:xfrm>
        </p:spPr>
        <p:txBody>
          <a:bodyPr vert="horz" wrap="square" lIns="91440" tIns="45720" rIns="91440" bIns="45720" anchor="t"/>
          <a:p>
            <a:pPr marL="0" indent="0">
              <a:buNone/>
            </a:pPr>
            <a:r>
              <a:rPr sz="2200" dirty="0">
                <a:sym typeface="+mn-ea"/>
              </a:rPr>
              <a:t>Anker, Susan.(2009). </a:t>
            </a:r>
            <a:r>
              <a:rPr sz="2200" i="1" dirty="0">
                <a:sym typeface="+mn-ea"/>
              </a:rPr>
              <a:t>Real Writing with </a:t>
            </a:r>
            <a:r>
              <a:rPr lang="id-ID" sz="2200" i="1" dirty="0">
                <a:sym typeface="+mn-ea"/>
              </a:rPr>
              <a:t>R</a:t>
            </a:r>
            <a:r>
              <a:rPr sz="2200" i="1" dirty="0">
                <a:sym typeface="+mn-ea"/>
              </a:rPr>
              <a:t>eading</a:t>
            </a:r>
            <a:r>
              <a:rPr sz="2200" dirty="0">
                <a:sym typeface="+mn-ea"/>
              </a:rPr>
              <a:t> . NY: Bedford.</a:t>
            </a:r>
            <a:endParaRPr sz="2200" dirty="0"/>
          </a:p>
          <a:p>
            <a:pPr marL="0" indent="0">
              <a:buNone/>
            </a:pPr>
            <a:r>
              <a:rPr sz="2200" dirty="0">
                <a:sym typeface="+mn-ea"/>
              </a:rPr>
              <a:t>Brook Guy and Vanessa Jakeman.(2013)</a:t>
            </a:r>
            <a:r>
              <a:rPr lang="id-ID" sz="2200" dirty="0">
                <a:sym typeface="+mn-ea"/>
              </a:rPr>
              <a:t>.</a:t>
            </a:r>
            <a:r>
              <a:rPr sz="2200" i="1" dirty="0">
                <a:sym typeface="+mn-ea"/>
              </a:rPr>
              <a:t>Complete IELTS</a:t>
            </a:r>
            <a:r>
              <a:rPr sz="2200" dirty="0">
                <a:sym typeface="+mn-ea"/>
              </a:rPr>
              <a:t>. Cambridge: </a:t>
            </a:r>
            <a:r>
              <a:rPr lang="id-ID" sz="2200" dirty="0">
                <a:sym typeface="+mn-ea"/>
              </a:rPr>
              <a:t>	</a:t>
            </a:r>
            <a:r>
              <a:rPr sz="2200" dirty="0">
                <a:sym typeface="+mn-ea"/>
              </a:rPr>
              <a:t>Cambridge University Press.</a:t>
            </a:r>
            <a:endParaRPr lang="id-ID" altLang="x-none" sz="2200" dirty="0">
              <a:latin typeface="Arial" panose="020B0604020202020204" pitchFamily="34" charset="0"/>
              <a:ea typeface="Arial" panose="020B0604020202020204" pitchFamily="34" charset="0"/>
            </a:endParaRPr>
          </a:p>
          <a:p>
            <a:endParaRPr lang="id-ID" altLang="x-none" sz="2200" dirty="0">
              <a:latin typeface="Arial" panose="020B0604020202020204" pitchFamily="34" charset="0"/>
              <a:ea typeface="Arial" panose="020B0604020202020204" pitchFamily="34" charset="0"/>
              <a:sym typeface="+mn-ea"/>
            </a:endParaRPr>
          </a:p>
          <a:p>
            <a:endParaRPr lang="id-ID" altLang="x-none" sz="2200" dirty="0">
              <a:latin typeface="Arial" panose="020B0604020202020204" pitchFamily="34" charset="0"/>
              <a:ea typeface="Arial" panose="020B0604020202020204" pitchFamily="34" charset="0"/>
            </a:endParaRPr>
          </a:p>
          <a:p>
            <a:endParaRPr lang="id-ID" altLang="x-none" sz="2200" dirty="0">
              <a:latin typeface="Arial" panose="020B0604020202020204" pitchFamily="34" charset="0"/>
              <a:ea typeface="Arial" panose="020B0604020202020204" pitchFamily="34" charset="0"/>
            </a:endParaRPr>
          </a:p>
          <a:p>
            <a:endParaRPr lang="id-ID" altLang="x-none" sz="2200" dirty="0">
              <a:latin typeface="Arial" panose="020B0604020202020204" pitchFamily="34" charset="0"/>
              <a:ea typeface="Arial" panose="020B0604020202020204" pitchFamily="34" charset="0"/>
            </a:endParaRPr>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8" name="Picture 2" descr="C:\Users\arsil\Desktop\Smartcreative2.jpg"/>
          <p:cNvPicPr>
            <a:picLocks noChangeAspect="1"/>
          </p:cNvPicPr>
          <p:nvPr/>
        </p:nvPicPr>
        <p:blipFill>
          <a:blip r:embed="rId1"/>
          <a:stretch>
            <a:fillRect/>
          </a:stretch>
        </p:blipFill>
        <p:spPr>
          <a:xfrm>
            <a:off x="0" y="0"/>
            <a:ext cx="9172575" cy="6858000"/>
          </a:xfrm>
          <a:prstGeom prst="rect">
            <a:avLst/>
          </a:prstGeom>
          <a:noFill/>
          <a:ln w="9525">
            <a:noFill/>
          </a:ln>
        </p:spPr>
      </p:pic>
      <p:sp>
        <p:nvSpPr>
          <p:cNvPr id="4099" name="Title 5"/>
          <p:cNvSpPr>
            <a:spLocks noGrp="1"/>
          </p:cNvSpPr>
          <p:nvPr>
            <p:ph type="title"/>
          </p:nvPr>
        </p:nvSpPr>
        <p:spPr>
          <a:xfrm>
            <a:off x="533400" y="685800"/>
            <a:ext cx="8229600" cy="685800"/>
          </a:xfrm>
        </p:spPr>
        <p:txBody>
          <a:bodyPr vert="horz" wrap="square" lIns="91440" tIns="45720" rIns="91440" bIns="45720" anchor="ctr"/>
          <a:p>
            <a:pPr>
              <a:spcBef>
                <a:spcPct val="50000"/>
              </a:spcBef>
            </a:pPr>
            <a:r>
              <a:rPr lang="id-ID" sz="3200" dirty="0">
                <a:latin typeface="Arial" panose="020B0604020202020204" pitchFamily="34" charset="0"/>
                <a:ea typeface="Arial" panose="020B0604020202020204" pitchFamily="34" charset="0"/>
              </a:rPr>
              <a:t>Learning Outcomes</a:t>
            </a:r>
            <a:endParaRPr lang="id-ID" sz="3200" dirty="0">
              <a:latin typeface="Arial" panose="020B0604020202020204" pitchFamily="34" charset="0"/>
              <a:ea typeface="Arial" panose="020B0604020202020204" pitchFamily="34" charset="0"/>
            </a:endParaRPr>
          </a:p>
        </p:txBody>
      </p:sp>
      <p:sp>
        <p:nvSpPr>
          <p:cNvPr id="4100" name="Content Placeholder 5"/>
          <p:cNvSpPr>
            <a:spLocks noGrp="1"/>
          </p:cNvSpPr>
          <p:nvPr>
            <p:ph idx="1"/>
          </p:nvPr>
        </p:nvSpPr>
        <p:spPr>
          <a:xfrm>
            <a:off x="457200" y="1524000"/>
            <a:ext cx="8229600" cy="4602163"/>
          </a:xfrm>
        </p:spPr>
        <p:txBody>
          <a:bodyPr vert="horz" wrap="square" lIns="91440" tIns="45720" rIns="91440" bIns="45720" anchor="t"/>
          <a:p>
            <a:pPr marL="0" indent="0">
              <a:buNone/>
            </a:pPr>
            <a:r>
              <a:rPr lang="id-ID" altLang="x-none" sz="2800" dirty="0">
                <a:cs typeface="Arial" panose="020B0604020202020204" pitchFamily="34" charset="0"/>
              </a:rPr>
              <a:t>Students areable to identify basic concept of writing composition </a:t>
            </a:r>
            <a:endParaRPr lang="id-ID" altLang="x-none" sz="2800" dirty="0">
              <a:cs typeface="Arial" panose="020B0604020202020204" pitchFamily="34" charset="0"/>
            </a:endParaRPr>
          </a:p>
          <a:p>
            <a:endParaRPr sz="2800" dirty="0"/>
          </a:p>
          <a:p>
            <a:endParaRPr lang="id-ID" altLang="x-none" sz="2200" dirty="0">
              <a:latin typeface="Arial" panose="020B0604020202020204" pitchFamily="34" charset="0"/>
              <a:ea typeface="Arial" panose="020B0604020202020204" pitchFamily="34" charset="0"/>
            </a:endParaRPr>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290" name="Picture 2" descr="C:\Users\arsil\Desktop\Smartcreative2.jpg"/>
          <p:cNvPicPr>
            <a:picLocks noChangeAspect="1"/>
          </p:cNvPicPr>
          <p:nvPr/>
        </p:nvPicPr>
        <p:blipFill>
          <a:blip r:embed="rId1"/>
          <a:stretch>
            <a:fillRect/>
          </a:stretch>
        </p:blipFill>
        <p:spPr>
          <a:xfrm>
            <a:off x="0" y="0"/>
            <a:ext cx="9172575" cy="6858000"/>
          </a:xfrm>
          <a:prstGeom prst="rect">
            <a:avLst/>
          </a:prstGeom>
          <a:noFill/>
          <a:ln w="9525">
            <a:noFill/>
          </a:ln>
        </p:spPr>
      </p:pic>
      <p:sp>
        <p:nvSpPr>
          <p:cNvPr id="12291" name="Title 5"/>
          <p:cNvSpPr>
            <a:spLocks noGrp="1"/>
          </p:cNvSpPr>
          <p:nvPr>
            <p:ph type="title"/>
          </p:nvPr>
        </p:nvSpPr>
        <p:spPr>
          <a:xfrm>
            <a:off x="533400" y="685800"/>
            <a:ext cx="8229600" cy="685800"/>
          </a:xfrm>
        </p:spPr>
        <p:txBody>
          <a:bodyPr vert="horz" wrap="square" lIns="91440" tIns="45720" rIns="91440" bIns="45720" anchor="ctr"/>
          <a:p>
            <a:pPr>
              <a:spcBef>
                <a:spcPct val="50000"/>
              </a:spcBef>
            </a:pPr>
            <a:r>
              <a:rPr lang="id-ID" sz="3200" dirty="0">
                <a:latin typeface="Arial" panose="020B0604020202020204" pitchFamily="34" charset="0"/>
                <a:cs typeface="Arial" panose="020B0604020202020204" pitchFamily="34" charset="0"/>
              </a:rPr>
              <a:t>Writing Basic</a:t>
            </a:r>
            <a:endParaRPr lang="id-ID" sz="3200" dirty="0">
              <a:latin typeface="Arial" panose="020B0604020202020204" pitchFamily="34" charset="0"/>
              <a:cs typeface="Arial" panose="020B0604020202020204" pitchFamily="34" charset="0"/>
            </a:endParaRPr>
          </a:p>
        </p:txBody>
      </p:sp>
      <p:sp>
        <p:nvSpPr>
          <p:cNvPr id="12292" name="Content Placeholder 5"/>
          <p:cNvSpPr>
            <a:spLocks noGrp="1"/>
          </p:cNvSpPr>
          <p:nvPr>
            <p:ph idx="1"/>
          </p:nvPr>
        </p:nvSpPr>
        <p:spPr>
          <a:xfrm>
            <a:off x="457200" y="1524000"/>
            <a:ext cx="8229600" cy="4602163"/>
          </a:xfrm>
        </p:spPr>
        <p:txBody>
          <a:bodyPr vert="horz" wrap="square" lIns="91440" tIns="45720" rIns="91440" bIns="45720" anchor="t"/>
          <a:p>
            <a:pPr marL="0" indent="0">
              <a:buNone/>
            </a:pPr>
            <a:r>
              <a:rPr lang="id-ID" altLang="x-none" sz="2200" dirty="0">
                <a:solidFill>
                  <a:schemeClr val="accent6">
                    <a:lumMod val="75000"/>
                  </a:schemeClr>
                </a:solidFill>
                <a:latin typeface="Arial" panose="020B0604020202020204" pitchFamily="34" charset="0"/>
                <a:ea typeface="Arial" panose="020B0604020202020204" pitchFamily="34" charset="0"/>
              </a:rPr>
              <a:t>* Audience</a:t>
            </a:r>
            <a:endParaRPr lang="id-ID" altLang="x-none" sz="2200" dirty="0">
              <a:solidFill>
                <a:schemeClr val="accent6">
                  <a:lumMod val="75000"/>
                </a:schemeClr>
              </a:solidFill>
              <a:latin typeface="Arial" panose="020B0604020202020204" pitchFamily="34" charset="0"/>
              <a:ea typeface="Arial" panose="020B0604020202020204" pitchFamily="34" charset="0"/>
            </a:endParaRPr>
          </a:p>
          <a:p>
            <a:pPr marL="0" indent="0">
              <a:buNone/>
            </a:pPr>
            <a:r>
              <a:rPr lang="id-ID" altLang="x-none" sz="2200" dirty="0">
                <a:latin typeface="Arial" panose="020B0604020202020204" pitchFamily="34" charset="0"/>
                <a:ea typeface="Arial" panose="020B0604020202020204" pitchFamily="34" charset="0"/>
              </a:rPr>
              <a:t>Your audience is the person or people who will read what you write. In college, your audience is usually your instructors</a:t>
            </a:r>
            <a:endParaRPr lang="id-ID" altLang="x-none" sz="2200" dirty="0">
              <a:latin typeface="Arial" panose="020B0604020202020204" pitchFamily="34" charset="0"/>
              <a:ea typeface="Arial" panose="020B0604020202020204" pitchFamily="34" charset="0"/>
            </a:endParaRPr>
          </a:p>
          <a:p>
            <a:pPr marL="0" indent="0">
              <a:buNone/>
            </a:pPr>
            <a:endParaRPr lang="id-ID" altLang="x-none" sz="2200" dirty="0">
              <a:latin typeface="Arial" panose="020B0604020202020204" pitchFamily="34" charset="0"/>
              <a:ea typeface="Arial" panose="020B0604020202020204" pitchFamily="34" charset="0"/>
            </a:endParaRPr>
          </a:p>
          <a:p>
            <a:pPr marL="0" indent="0">
              <a:buNone/>
            </a:pPr>
            <a:r>
              <a:rPr lang="id-ID" altLang="x-none" sz="2200" dirty="0">
                <a:latin typeface="Arial" panose="020B0604020202020204" pitchFamily="34" charset="0"/>
                <a:ea typeface="Arial" panose="020B0604020202020204" pitchFamily="34" charset="0"/>
              </a:rPr>
              <a:t>* </a:t>
            </a:r>
            <a:r>
              <a:rPr lang="id-ID" altLang="x-none" sz="2200" dirty="0">
                <a:solidFill>
                  <a:schemeClr val="accent6">
                    <a:lumMod val="75000"/>
                  </a:schemeClr>
                </a:solidFill>
                <a:latin typeface="Arial" panose="020B0604020202020204" pitchFamily="34" charset="0"/>
                <a:ea typeface="Arial" panose="020B0604020202020204" pitchFamily="34" charset="0"/>
              </a:rPr>
              <a:t>Purpose</a:t>
            </a:r>
            <a:endParaRPr lang="id-ID" altLang="x-none" sz="2200" dirty="0">
              <a:solidFill>
                <a:schemeClr val="accent6">
                  <a:lumMod val="75000"/>
                </a:schemeClr>
              </a:solidFill>
              <a:latin typeface="Arial" panose="020B0604020202020204" pitchFamily="34" charset="0"/>
              <a:ea typeface="Arial" panose="020B0604020202020204" pitchFamily="34" charset="0"/>
            </a:endParaRPr>
          </a:p>
          <a:p>
            <a:pPr marL="0" indent="0">
              <a:buNone/>
            </a:pPr>
            <a:r>
              <a:rPr lang="id-ID" altLang="x-none" sz="2200" dirty="0">
                <a:latin typeface="Arial" panose="020B0604020202020204" pitchFamily="34" charset="0"/>
                <a:ea typeface="Arial" panose="020B0604020202020204" pitchFamily="34" charset="0"/>
              </a:rPr>
              <a:t>Your purpose is your reason for writing. Often in college, your purpose for writing will be to describe, explain, or argue. Your writing will vary depending on your audiences and purposes.</a:t>
            </a:r>
            <a:endParaRPr lang="id-ID" altLang="x-none" sz="2200" dirty="0">
              <a:latin typeface="Arial" panose="020B0604020202020204" pitchFamily="34" charset="0"/>
              <a:ea typeface="Arial" panose="020B0604020202020204" pitchFamily="34" charset="0"/>
            </a:endParaRPr>
          </a:p>
          <a:p>
            <a:pPr marL="0" indent="0">
              <a:buNone/>
            </a:pPr>
            <a:endParaRPr lang="id-ID" altLang="x-none" sz="2200" dirty="0">
              <a:latin typeface="Arial" panose="020B0604020202020204" pitchFamily="34" charset="0"/>
              <a:ea typeface="Arial" panose="020B0604020202020204" pitchFamily="34" charset="0"/>
            </a:endParaRPr>
          </a:p>
          <a:p>
            <a:pPr marL="0" indent="0">
              <a:buNone/>
            </a:pPr>
            <a:r>
              <a:rPr lang="id-ID" altLang="x-none" sz="2200" dirty="0">
                <a:latin typeface="Arial" panose="020B0604020202020204" pitchFamily="34" charset="0"/>
                <a:ea typeface="Arial" panose="020B0604020202020204" pitchFamily="34" charset="0"/>
              </a:rPr>
              <a:t>*</a:t>
            </a:r>
            <a:r>
              <a:rPr lang="id-ID" altLang="x-none" sz="2200" dirty="0">
                <a:solidFill>
                  <a:schemeClr val="accent6">
                    <a:lumMod val="75000"/>
                  </a:schemeClr>
                </a:solidFill>
                <a:latin typeface="Arial" panose="020B0604020202020204" pitchFamily="34" charset="0"/>
                <a:ea typeface="Arial" panose="020B0604020202020204" pitchFamily="34" charset="0"/>
              </a:rPr>
              <a:t> Process</a:t>
            </a:r>
            <a:endParaRPr lang="id-ID" altLang="x-none" sz="2200" dirty="0">
              <a:solidFill>
                <a:schemeClr val="accent6">
                  <a:lumMod val="75000"/>
                </a:schemeClr>
              </a:solidFill>
              <a:latin typeface="Arial" panose="020B0604020202020204" pitchFamily="34" charset="0"/>
              <a:ea typeface="Arial" panose="020B0604020202020204" pitchFamily="34" charset="0"/>
            </a:endParaRPr>
          </a:p>
          <a:p>
            <a:pPr marL="0" indent="0">
              <a:buNone/>
            </a:pPr>
            <a:r>
              <a:rPr lang="id-ID" altLang="x-none" sz="2200" dirty="0">
                <a:solidFill>
                  <a:schemeClr val="tx1"/>
                </a:solidFill>
                <a:latin typeface="Arial" panose="020B0604020202020204" pitchFamily="34" charset="0"/>
                <a:ea typeface="Arial" panose="020B0604020202020204" pitchFamily="34" charset="0"/>
              </a:rPr>
              <a:t>the process is the way you organize ideas or thoughts in a paragraph or text.</a:t>
            </a:r>
            <a:endParaRPr lang="id-ID" altLang="x-none" sz="2200" dirty="0">
              <a:solidFill>
                <a:schemeClr val="tx1"/>
              </a:solidFill>
              <a:latin typeface="Arial" panose="020B0604020202020204" pitchFamily="34" charset="0"/>
              <a:ea typeface="Arial" panose="020B0604020202020204" pitchFamily="34" charset="0"/>
            </a:endParaRPr>
          </a:p>
          <a:p>
            <a:pPr marL="0" indent="0">
              <a:buNone/>
            </a:pPr>
            <a:r>
              <a:rPr lang="id-ID" altLang="x-none" sz="2200" dirty="0">
                <a:latin typeface="Arial" panose="020B0604020202020204" pitchFamily="34" charset="0"/>
                <a:ea typeface="Arial" panose="020B0604020202020204" pitchFamily="34" charset="0"/>
              </a:rPr>
              <a:t> </a:t>
            </a:r>
            <a:endParaRPr lang="id-ID" altLang="x-none" sz="2200" dirty="0">
              <a:latin typeface="Arial" panose="020B0604020202020204" pitchFamily="34" charset="0"/>
              <a:ea typeface="Arial" panose="020B0604020202020204" pitchFamily="34" charset="0"/>
            </a:endParaRPr>
          </a:p>
          <a:p>
            <a:pPr marL="0" indent="0">
              <a:buNone/>
            </a:pPr>
            <a:endParaRPr lang="id-ID" altLang="x-none" sz="2200" dirty="0">
              <a:latin typeface="Arial" panose="020B0604020202020204" pitchFamily="34" charset="0"/>
              <a:ea typeface="Arial" panose="020B0604020202020204" pitchFamily="34" charset="0"/>
            </a:endParaRPr>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4" name="Picture 2" descr="C:\Users\arsil\Desktop\Smartcreative2.jpg"/>
          <p:cNvPicPr>
            <a:picLocks noChangeAspect="1"/>
          </p:cNvPicPr>
          <p:nvPr/>
        </p:nvPicPr>
        <p:blipFill>
          <a:blip r:embed="rId1"/>
          <a:stretch>
            <a:fillRect/>
          </a:stretch>
        </p:blipFill>
        <p:spPr>
          <a:xfrm>
            <a:off x="0" y="0"/>
            <a:ext cx="9172575" cy="6858000"/>
          </a:xfrm>
          <a:prstGeom prst="rect">
            <a:avLst/>
          </a:prstGeom>
          <a:noFill/>
          <a:ln w="9525">
            <a:noFill/>
          </a:ln>
        </p:spPr>
      </p:pic>
      <p:sp>
        <p:nvSpPr>
          <p:cNvPr id="3075" name="Title 5"/>
          <p:cNvSpPr>
            <a:spLocks noGrp="1"/>
          </p:cNvSpPr>
          <p:nvPr>
            <p:ph type="title"/>
          </p:nvPr>
        </p:nvSpPr>
        <p:spPr/>
        <p:txBody>
          <a:bodyPr vert="horz" wrap="square" lIns="91440" tIns="45720" rIns="91440" bIns="45720" anchor="ctr"/>
          <a:p>
            <a:pPr>
              <a:spcBef>
                <a:spcPct val="50000"/>
              </a:spcBef>
            </a:pPr>
            <a:br>
              <a:rPr lang="id-ID" sz="3200" dirty="0">
                <a:latin typeface="Arial" panose="020B0604020202020204" pitchFamily="34" charset="0"/>
                <a:cs typeface="Arial" panose="020B0604020202020204" pitchFamily="34" charset="0"/>
                <a:sym typeface="+mn-ea"/>
              </a:rPr>
            </a:br>
            <a:r>
              <a:rPr lang="id-ID" sz="3200" dirty="0">
                <a:latin typeface="Arial" panose="020B0604020202020204" pitchFamily="34" charset="0"/>
                <a:cs typeface="Arial" panose="020B0604020202020204" pitchFamily="34" charset="0"/>
                <a:sym typeface="+mn-ea"/>
              </a:rPr>
              <a:t>Sample and Exercise </a:t>
            </a:r>
            <a:br>
              <a:rPr lang="id-ID" sz="3200" dirty="0">
                <a:latin typeface="Arial" panose="020B0604020202020204" pitchFamily="34" charset="0"/>
                <a:cs typeface="Arial" panose="020B0604020202020204" pitchFamily="34" charset="0"/>
              </a:rPr>
            </a:br>
            <a:endParaRPr lang="id-ID" sz="3200" dirty="0">
              <a:latin typeface="Arial" panose="020B0604020202020204" pitchFamily="34" charset="0"/>
              <a:ea typeface="Arial" panose="020B0604020202020204" pitchFamily="34" charset="0"/>
            </a:endParaRPr>
          </a:p>
        </p:txBody>
      </p:sp>
      <p:sp>
        <p:nvSpPr>
          <p:cNvPr id="3076" name="Content Placeholder 5"/>
          <p:cNvSpPr>
            <a:spLocks noGrp="1"/>
          </p:cNvSpPr>
          <p:nvPr>
            <p:ph sz="half" idx="1"/>
          </p:nvPr>
        </p:nvSpPr>
        <p:spPr>
          <a:xfrm>
            <a:off x="457200" y="1474470"/>
            <a:ext cx="4038600" cy="4525963"/>
          </a:xfrm>
        </p:spPr>
        <p:txBody>
          <a:bodyPr vert="horz" wrap="square" lIns="91440" tIns="45720" rIns="91440" bIns="45720" anchor="t"/>
          <a:p>
            <a:pPr marL="0" indent="0">
              <a:buNone/>
            </a:pPr>
            <a:endParaRPr lang="id-ID" sz="2800" dirty="0"/>
          </a:p>
          <a:p>
            <a:pPr marL="0" indent="0">
              <a:buNone/>
            </a:pPr>
            <a:r>
              <a:rPr lang="id-ID" sz="2800" dirty="0"/>
              <a:t>  </a:t>
            </a:r>
            <a:r>
              <a:rPr sz="2800" dirty="0"/>
              <a:t> </a:t>
            </a:r>
            <a:endParaRPr lang="id-ID" altLang="x-none" sz="2800" dirty="0">
              <a:latin typeface="Arial" panose="020B0604020202020204" pitchFamily="34" charset="0"/>
              <a:ea typeface="Arial" panose="020B0604020202020204" pitchFamily="34" charset="0"/>
            </a:endParaRPr>
          </a:p>
        </p:txBody>
      </p:sp>
      <p:pic>
        <p:nvPicPr>
          <p:cNvPr id="2" name="Content Placeholder 1"/>
          <p:cNvPicPr>
            <a:picLocks noChangeAspect="1"/>
          </p:cNvPicPr>
          <p:nvPr>
            <p:ph sz="half" idx="2"/>
          </p:nvPr>
        </p:nvPicPr>
        <p:blipFill>
          <a:blip r:embed="rId2"/>
          <a:srcRect l="20786" t="15083" r="6714" b="25684"/>
          <a:stretch>
            <a:fillRect/>
          </a:stretch>
        </p:blipFill>
        <p:spPr>
          <a:xfrm>
            <a:off x="812165" y="1667510"/>
            <a:ext cx="7874635" cy="4205605"/>
          </a:xfrm>
          <a:prstGeom prst="rect">
            <a:avLst/>
          </a:prstGeom>
        </p:spPr>
      </p:pic>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2" name="Picture 2" descr="C:\Users\arsil\Desktop\Smartcreative2.jpg"/>
          <p:cNvPicPr>
            <a:picLocks noChangeAspect="1"/>
          </p:cNvPicPr>
          <p:nvPr/>
        </p:nvPicPr>
        <p:blipFill>
          <a:blip r:embed="rId1"/>
          <a:stretch>
            <a:fillRect/>
          </a:stretch>
        </p:blipFill>
        <p:spPr>
          <a:xfrm>
            <a:off x="0" y="0"/>
            <a:ext cx="9172575" cy="6858000"/>
          </a:xfrm>
          <a:prstGeom prst="rect">
            <a:avLst/>
          </a:prstGeom>
          <a:noFill/>
          <a:ln w="9525">
            <a:noFill/>
          </a:ln>
        </p:spPr>
      </p:pic>
      <p:sp>
        <p:nvSpPr>
          <p:cNvPr id="5123" name="Title 5"/>
          <p:cNvSpPr>
            <a:spLocks noGrp="1"/>
          </p:cNvSpPr>
          <p:nvPr>
            <p:ph type="title"/>
          </p:nvPr>
        </p:nvSpPr>
        <p:spPr>
          <a:xfrm>
            <a:off x="381000" y="609600"/>
            <a:ext cx="8229600" cy="685800"/>
          </a:xfrm>
        </p:spPr>
        <p:txBody>
          <a:bodyPr vert="horz" wrap="square" lIns="91440" tIns="45720" rIns="91440" bIns="45720" anchor="ctr"/>
          <a:p>
            <a:pPr>
              <a:spcBef>
                <a:spcPct val="50000"/>
              </a:spcBef>
            </a:pPr>
            <a:r>
              <a:rPr lang="id-ID" sz="3000" dirty="0">
                <a:latin typeface="Arial" panose="020B0604020202020204" pitchFamily="34" charset="0"/>
                <a:cs typeface="Arial" panose="020B0604020202020204" pitchFamily="34" charset="0"/>
                <a:sym typeface="+mn-ea"/>
              </a:rPr>
              <a:t>Sample and Exercise </a:t>
            </a:r>
            <a:endParaRPr lang="id-ID" sz="3000" dirty="0">
              <a:latin typeface="Arial" panose="020B0604020202020204" pitchFamily="34" charset="0"/>
              <a:ea typeface="Arial" panose="020B0604020202020204" pitchFamily="34" charset="0"/>
            </a:endParaRPr>
          </a:p>
        </p:txBody>
      </p:sp>
      <p:pic>
        <p:nvPicPr>
          <p:cNvPr id="2" name="Content Placeholder 1"/>
          <p:cNvPicPr>
            <a:picLocks noChangeAspect="1"/>
          </p:cNvPicPr>
          <p:nvPr>
            <p:ph idx="1"/>
          </p:nvPr>
        </p:nvPicPr>
        <p:blipFill>
          <a:blip r:embed="rId2"/>
          <a:srcRect l="17990" t="16112" r="9757" b="24313"/>
          <a:stretch>
            <a:fillRect/>
          </a:stretch>
        </p:blipFill>
        <p:spPr>
          <a:xfrm>
            <a:off x="1147445" y="1694815"/>
            <a:ext cx="7675245" cy="3708400"/>
          </a:xfrm>
          <a:prstGeom prst="rect">
            <a:avLst/>
          </a:prstGeom>
        </p:spPr>
      </p:pic>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6" name="Picture 2" descr="C:\Users\arsil\Desktop\Smartcreative2.jpg"/>
          <p:cNvPicPr>
            <a:picLocks noChangeAspect="1"/>
          </p:cNvPicPr>
          <p:nvPr/>
        </p:nvPicPr>
        <p:blipFill>
          <a:blip r:embed="rId1"/>
          <a:stretch>
            <a:fillRect/>
          </a:stretch>
        </p:blipFill>
        <p:spPr>
          <a:xfrm>
            <a:off x="0" y="0"/>
            <a:ext cx="9172575" cy="6858000"/>
          </a:xfrm>
          <a:prstGeom prst="rect">
            <a:avLst/>
          </a:prstGeom>
          <a:noFill/>
          <a:ln w="9525">
            <a:noFill/>
          </a:ln>
        </p:spPr>
      </p:pic>
      <p:sp>
        <p:nvSpPr>
          <p:cNvPr id="6147" name="Title 5"/>
          <p:cNvSpPr>
            <a:spLocks noGrp="1"/>
          </p:cNvSpPr>
          <p:nvPr>
            <p:ph type="title"/>
          </p:nvPr>
        </p:nvSpPr>
        <p:spPr>
          <a:xfrm>
            <a:off x="533400" y="685800"/>
            <a:ext cx="8229600" cy="685800"/>
          </a:xfrm>
        </p:spPr>
        <p:txBody>
          <a:bodyPr vert="horz" wrap="square" lIns="91440" tIns="45720" rIns="91440" bIns="45720" anchor="ctr"/>
          <a:p>
            <a:pPr>
              <a:spcBef>
                <a:spcPct val="50000"/>
              </a:spcBef>
            </a:pPr>
            <a:r>
              <a:rPr lang="id-ID" sz="3200" dirty="0">
                <a:latin typeface="Arial" panose="020B0604020202020204" pitchFamily="34" charset="0"/>
                <a:ea typeface="Arial" panose="020B0604020202020204" pitchFamily="34" charset="0"/>
              </a:rPr>
              <a:t>Understand Paragraph and Essay Form</a:t>
            </a:r>
            <a:endParaRPr lang="id-ID" sz="3200" dirty="0">
              <a:latin typeface="Arial" panose="020B0604020202020204" pitchFamily="34" charset="0"/>
              <a:ea typeface="Arial" panose="020B0604020202020204" pitchFamily="34" charset="0"/>
            </a:endParaRPr>
          </a:p>
        </p:txBody>
      </p:sp>
      <p:sp>
        <p:nvSpPr>
          <p:cNvPr id="6148" name="Content Placeholder 5"/>
          <p:cNvSpPr>
            <a:spLocks noGrp="1"/>
          </p:cNvSpPr>
          <p:nvPr>
            <p:ph idx="1"/>
          </p:nvPr>
        </p:nvSpPr>
        <p:spPr>
          <a:xfrm>
            <a:off x="457200" y="1524000"/>
            <a:ext cx="8229600" cy="4602163"/>
          </a:xfrm>
        </p:spPr>
        <p:txBody>
          <a:bodyPr vert="horz" wrap="square" lIns="91440" tIns="45720" rIns="91440" bIns="45720" anchor="t"/>
          <a:p>
            <a:pPr marL="0" indent="0">
              <a:buNone/>
            </a:pPr>
            <a:r>
              <a:rPr lang="id-ID" sz="2800" dirty="0">
                <a:latin typeface="Arial" panose="020B0604020202020204" pitchFamily="34" charset="0"/>
                <a:cs typeface="Arial" panose="020B0604020202020204" pitchFamily="34" charset="0"/>
              </a:rPr>
              <a:t>Paragraph Form</a:t>
            </a:r>
            <a:endParaRPr lang="id-ID" sz="2800" dirty="0">
              <a:latin typeface="Arial" panose="020B0604020202020204" pitchFamily="34" charset="0"/>
              <a:cs typeface="Arial" panose="020B0604020202020204" pitchFamily="34" charset="0"/>
            </a:endParaRPr>
          </a:p>
          <a:p>
            <a:pPr marL="0" indent="0">
              <a:buNone/>
            </a:pPr>
            <a:r>
              <a:rPr lang="id-ID" sz="2800" dirty="0">
                <a:latin typeface="Arial" panose="020B0604020202020204" pitchFamily="34" charset="0"/>
                <a:cs typeface="Arial" panose="020B0604020202020204" pitchFamily="34" charset="0"/>
              </a:rPr>
              <a:t>A paragraph has three necessary parts: the topic sentence, the body, and the concluding sentence.</a:t>
            </a:r>
            <a:endParaRPr lang="id-ID" sz="2800" dirty="0">
              <a:latin typeface="Arial" panose="020B0604020202020204" pitchFamily="34" charset="0"/>
              <a:cs typeface="Arial" panose="020B0604020202020204" pitchFamily="34" charset="0"/>
            </a:endParaRPr>
          </a:p>
          <a:p>
            <a:endParaRPr sz="2200" dirty="0">
              <a:latin typeface="Arial" panose="020B0604020202020204" pitchFamily="34" charset="0"/>
              <a:cs typeface="Arial" panose="020B0604020202020204" pitchFamily="34" charset="0"/>
            </a:endParaRPr>
          </a:p>
          <a:p>
            <a:endParaRPr lang="id-ID" altLang="x-none" sz="2200" dirty="0">
              <a:latin typeface="Arial" panose="020B0604020202020204" pitchFamily="34" charset="0"/>
              <a:ea typeface="Arial" panose="020B0604020202020204" pitchFamily="34" charset="0"/>
            </a:endParaRPr>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70" name="Picture 2" descr="C:\Users\arsil\Desktop\Smartcreative2.jpg"/>
          <p:cNvPicPr>
            <a:picLocks noChangeAspect="1"/>
          </p:cNvPicPr>
          <p:nvPr/>
        </p:nvPicPr>
        <p:blipFill>
          <a:blip r:embed="rId1"/>
          <a:stretch>
            <a:fillRect/>
          </a:stretch>
        </p:blipFill>
        <p:spPr>
          <a:xfrm>
            <a:off x="0" y="0"/>
            <a:ext cx="9172575" cy="6858000"/>
          </a:xfrm>
          <a:prstGeom prst="rect">
            <a:avLst/>
          </a:prstGeom>
          <a:noFill/>
          <a:ln w="9525">
            <a:noFill/>
          </a:ln>
        </p:spPr>
      </p:pic>
      <p:sp>
        <p:nvSpPr>
          <p:cNvPr id="7171" name="Title 5"/>
          <p:cNvSpPr>
            <a:spLocks noGrp="1"/>
          </p:cNvSpPr>
          <p:nvPr>
            <p:ph type="title"/>
          </p:nvPr>
        </p:nvSpPr>
        <p:spPr>
          <a:xfrm>
            <a:off x="533400" y="685800"/>
            <a:ext cx="8229600" cy="685800"/>
          </a:xfrm>
        </p:spPr>
        <p:txBody>
          <a:bodyPr vert="horz" wrap="square" lIns="91440" tIns="45720" rIns="91440" bIns="45720" anchor="ctr"/>
          <a:p>
            <a:pPr>
              <a:spcBef>
                <a:spcPct val="50000"/>
              </a:spcBef>
            </a:pPr>
            <a:r>
              <a:rPr lang="id-ID" sz="3200" dirty="0">
                <a:latin typeface="Arial" panose="020B0604020202020204" pitchFamily="34" charset="0"/>
                <a:cs typeface="Arial" panose="020B0604020202020204" pitchFamily="34" charset="0"/>
              </a:rPr>
              <a:t>Topic Sentence</a:t>
            </a:r>
            <a:endParaRPr lang="id-ID" sz="3200" dirty="0">
              <a:latin typeface="Arial" panose="020B0604020202020204" pitchFamily="34" charset="0"/>
              <a:ea typeface="Arial" panose="020B0604020202020204" pitchFamily="34" charset="0"/>
            </a:endParaRPr>
          </a:p>
        </p:txBody>
      </p:sp>
      <p:sp>
        <p:nvSpPr>
          <p:cNvPr id="7172" name="Content Placeholder 5"/>
          <p:cNvSpPr>
            <a:spLocks noGrp="1"/>
          </p:cNvSpPr>
          <p:nvPr>
            <p:ph idx="1"/>
          </p:nvPr>
        </p:nvSpPr>
        <p:spPr>
          <a:xfrm>
            <a:off x="457200" y="1524000"/>
            <a:ext cx="8229600" cy="4602163"/>
          </a:xfrm>
        </p:spPr>
        <p:txBody>
          <a:bodyPr vert="horz" wrap="square" lIns="91440" tIns="45720" rIns="91440" bIns="45720" anchor="t"/>
          <a:p>
            <a:pPr marL="0" indent="0" algn="l">
              <a:buNone/>
            </a:pPr>
            <a:r>
              <a:rPr lang="id-ID" altLang="x-none" sz="2200" dirty="0">
                <a:latin typeface="Arial" panose="020B0604020202020204" pitchFamily="34" charset="0"/>
                <a:ea typeface="Arial" panose="020B0604020202020204" pitchFamily="34" charset="0"/>
              </a:rPr>
              <a:t>1. The topic sentence states the main point. The topic sentence</a:t>
            </a:r>
            <a:endParaRPr lang="id-ID" altLang="x-none" sz="2200" dirty="0">
              <a:latin typeface="Arial" panose="020B0604020202020204" pitchFamily="34" charset="0"/>
              <a:ea typeface="Arial" panose="020B0604020202020204" pitchFamily="34" charset="0"/>
            </a:endParaRPr>
          </a:p>
          <a:p>
            <a:pPr marL="0" indent="0" algn="l">
              <a:buNone/>
            </a:pPr>
            <a:r>
              <a:rPr lang="id-ID" altLang="x-none" sz="2200" dirty="0">
                <a:latin typeface="Arial" panose="020B0604020202020204" pitchFamily="34" charset="0"/>
                <a:ea typeface="Arial" panose="020B0604020202020204" pitchFamily="34" charset="0"/>
              </a:rPr>
              <a:t>is often the first sentence of the paragraph.</a:t>
            </a:r>
            <a:endParaRPr lang="id-ID" altLang="x-none" sz="2200" dirty="0">
              <a:latin typeface="Arial" panose="020B0604020202020204" pitchFamily="34" charset="0"/>
              <a:ea typeface="Arial" panose="020B0604020202020204" pitchFamily="34" charset="0"/>
            </a:endParaRPr>
          </a:p>
          <a:p>
            <a:pPr marL="0" indent="0" algn="l">
              <a:buNone/>
            </a:pPr>
            <a:endParaRPr lang="id-ID" altLang="x-none" sz="2200" dirty="0">
              <a:latin typeface="Arial" panose="020B0604020202020204" pitchFamily="34" charset="0"/>
              <a:ea typeface="Arial" panose="020B0604020202020204" pitchFamily="34" charset="0"/>
            </a:endParaRPr>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4" name="Picture 2" descr="C:\Users\arsil\Desktop\Smartcreative2.jpg"/>
          <p:cNvPicPr>
            <a:picLocks noChangeAspect="1"/>
          </p:cNvPicPr>
          <p:nvPr/>
        </p:nvPicPr>
        <p:blipFill>
          <a:blip r:embed="rId1"/>
          <a:stretch>
            <a:fillRect/>
          </a:stretch>
        </p:blipFill>
        <p:spPr>
          <a:xfrm>
            <a:off x="0" y="0"/>
            <a:ext cx="9172575" cy="6858000"/>
          </a:xfrm>
          <a:prstGeom prst="rect">
            <a:avLst/>
          </a:prstGeom>
          <a:noFill/>
          <a:ln w="9525">
            <a:noFill/>
          </a:ln>
        </p:spPr>
      </p:pic>
      <p:sp>
        <p:nvSpPr>
          <p:cNvPr id="8195" name="Title 5"/>
          <p:cNvSpPr>
            <a:spLocks noGrp="1"/>
          </p:cNvSpPr>
          <p:nvPr>
            <p:ph type="title"/>
          </p:nvPr>
        </p:nvSpPr>
        <p:spPr>
          <a:xfrm>
            <a:off x="533400" y="685800"/>
            <a:ext cx="8229600" cy="685800"/>
          </a:xfrm>
        </p:spPr>
        <p:txBody>
          <a:bodyPr vert="horz" wrap="square" lIns="91440" tIns="45720" rIns="91440" bIns="45720" anchor="ctr"/>
          <a:p>
            <a:pPr>
              <a:spcBef>
                <a:spcPct val="50000"/>
              </a:spcBef>
            </a:pPr>
            <a:r>
              <a:rPr lang="id-ID" sz="3200" dirty="0">
                <a:latin typeface="Arial" panose="020B0604020202020204" pitchFamily="34" charset="0"/>
                <a:cs typeface="Arial" panose="020B0604020202020204" pitchFamily="34" charset="0"/>
              </a:rPr>
              <a:t>Body  </a:t>
            </a:r>
            <a:endParaRPr lang="id-ID" sz="3200" dirty="0">
              <a:latin typeface="Arial" panose="020B0604020202020204" pitchFamily="34" charset="0"/>
              <a:ea typeface="Arial" panose="020B0604020202020204" pitchFamily="34" charset="0"/>
            </a:endParaRPr>
          </a:p>
        </p:txBody>
      </p:sp>
      <p:sp>
        <p:nvSpPr>
          <p:cNvPr id="8196" name="Content Placeholder 5"/>
          <p:cNvSpPr>
            <a:spLocks noGrp="1"/>
          </p:cNvSpPr>
          <p:nvPr>
            <p:ph idx="1"/>
          </p:nvPr>
        </p:nvSpPr>
        <p:spPr>
          <a:xfrm>
            <a:off x="457200" y="1524000"/>
            <a:ext cx="8229600" cy="4602163"/>
          </a:xfrm>
        </p:spPr>
        <p:txBody>
          <a:bodyPr vert="horz" wrap="square" lIns="91440" tIns="45720" rIns="91440" bIns="45720" anchor="t"/>
          <a:p>
            <a:pPr marL="0" indent="0">
              <a:buNone/>
            </a:pPr>
            <a:r>
              <a:rPr sz="2800" dirty="0"/>
              <a:t>The body supports (shows, explains, or proves)</a:t>
            </a:r>
            <a:endParaRPr sz="2800" dirty="0"/>
          </a:p>
          <a:p>
            <a:pPr marL="0" indent="0">
              <a:buNone/>
            </a:pPr>
            <a:r>
              <a:rPr sz="2800" dirty="0"/>
              <a:t>the main point with support sentences that contain facts and details.</a:t>
            </a:r>
            <a:endParaRPr sz="2800" dirty="0"/>
          </a:p>
          <a:p>
            <a:pPr>
              <a:buNone/>
            </a:pPr>
            <a:endParaRPr sz="2800" dirty="0"/>
          </a:p>
          <a:p>
            <a:endParaRPr lang="id-ID" altLang="x-none" sz="2200" dirty="0">
              <a:latin typeface="Arial" panose="020B0604020202020204" pitchFamily="34" charset="0"/>
              <a:ea typeface="Arial" panose="020B0604020202020204" pitchFamily="34" charset="0"/>
            </a:endParaRPr>
          </a:p>
        </p:txBody>
      </p:sp>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8" name="Picture 2" descr="C:\Users\arsil\Desktop\Smartcreative2.jpg"/>
          <p:cNvPicPr>
            <a:picLocks noChangeAspect="1"/>
          </p:cNvPicPr>
          <p:nvPr/>
        </p:nvPicPr>
        <p:blipFill>
          <a:blip r:embed="rId1"/>
          <a:stretch>
            <a:fillRect/>
          </a:stretch>
        </p:blipFill>
        <p:spPr>
          <a:xfrm>
            <a:off x="0" y="0"/>
            <a:ext cx="9172575" cy="6858000"/>
          </a:xfrm>
          <a:prstGeom prst="rect">
            <a:avLst/>
          </a:prstGeom>
          <a:noFill/>
          <a:ln w="9525">
            <a:noFill/>
          </a:ln>
        </p:spPr>
      </p:pic>
      <p:sp>
        <p:nvSpPr>
          <p:cNvPr id="9219" name="Title 5"/>
          <p:cNvSpPr>
            <a:spLocks noGrp="1"/>
          </p:cNvSpPr>
          <p:nvPr>
            <p:ph type="title"/>
          </p:nvPr>
        </p:nvSpPr>
        <p:spPr>
          <a:xfrm>
            <a:off x="533400" y="685800"/>
            <a:ext cx="8229600" cy="685800"/>
          </a:xfrm>
        </p:spPr>
        <p:txBody>
          <a:bodyPr vert="horz" wrap="square" lIns="91440" tIns="45720" rIns="91440" bIns="45720" anchor="ctr"/>
          <a:p>
            <a:pPr>
              <a:spcBef>
                <a:spcPct val="50000"/>
              </a:spcBef>
            </a:pPr>
            <a:r>
              <a:rPr lang="id-ID" sz="3200" dirty="0">
                <a:latin typeface="Arial" panose="020B0604020202020204" pitchFamily="34" charset="0"/>
                <a:cs typeface="Arial" panose="020B0604020202020204" pitchFamily="34" charset="0"/>
              </a:rPr>
              <a:t>Conclusion </a:t>
            </a:r>
            <a:endParaRPr lang="id-ID" sz="3200" dirty="0">
              <a:latin typeface="Arial" panose="020B0604020202020204" pitchFamily="34" charset="0"/>
              <a:ea typeface="Arial" panose="020B0604020202020204" pitchFamily="34" charset="0"/>
            </a:endParaRPr>
          </a:p>
        </p:txBody>
      </p:sp>
      <p:sp>
        <p:nvSpPr>
          <p:cNvPr id="9220" name="Content Placeholder 5"/>
          <p:cNvSpPr>
            <a:spLocks noGrp="1"/>
          </p:cNvSpPr>
          <p:nvPr>
            <p:ph idx="1"/>
          </p:nvPr>
        </p:nvSpPr>
        <p:spPr>
          <a:xfrm>
            <a:off x="457200" y="1524000"/>
            <a:ext cx="8229600" cy="4602163"/>
          </a:xfrm>
        </p:spPr>
        <p:txBody>
          <a:bodyPr vert="horz" wrap="square" lIns="91440" tIns="45720" rIns="91440" bIns="45720" anchor="t"/>
          <a:p>
            <a:pPr marL="0" indent="0">
              <a:buNone/>
            </a:pPr>
            <a:r>
              <a:rPr lang="id-ID" sz="2800" dirty="0"/>
              <a:t>The body supports (shows, explains, or proves)</a:t>
            </a:r>
            <a:endParaRPr lang="id-ID" sz="2800" dirty="0"/>
          </a:p>
          <a:p>
            <a:pPr marL="0" indent="0">
              <a:buNone/>
            </a:pPr>
            <a:r>
              <a:rPr lang="id-ID" sz="2800" dirty="0"/>
              <a:t>the main point with support sentences that contain facts and details.</a:t>
            </a:r>
            <a:endParaRPr lang="id-ID" sz="2800" dirty="0"/>
          </a:p>
        </p:txBody>
      </p:sp>
    </p:spTree>
  </p:cSld>
  <p:clrMapOvr>
    <a:masterClrMapping/>
  </p:clrMapOvr>
  <p:transition>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2692</Words>
  <Application>WPS Presentation</Application>
  <PresentationFormat>On-screen Show (4:3)</PresentationFormat>
  <Paragraphs>92</Paragraphs>
  <Slides>14</Slides>
  <Notes>12</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14</vt:i4>
      </vt:variant>
    </vt:vector>
  </HeadingPairs>
  <TitlesOfParts>
    <vt:vector size="23" baseType="lpstr">
      <vt:lpstr>Arial</vt:lpstr>
      <vt:lpstr>SimSun</vt:lpstr>
      <vt:lpstr>Wingdings</vt:lpstr>
      <vt:lpstr>Calibri</vt:lpstr>
      <vt:lpstr>Microsoft YaHei</vt:lpstr>
      <vt:lpstr/>
      <vt:lpstr>Arial Unicode MS</vt:lpstr>
      <vt:lpstr>Segoe Print</vt:lpstr>
      <vt:lpstr>Office Theme</vt:lpstr>
      <vt:lpstr>PowerPoint 演示文稿</vt:lpstr>
      <vt:lpstr>Learning Outcomes</vt:lpstr>
      <vt:lpstr>History of Teaching Grammar</vt:lpstr>
      <vt:lpstr>What IS Grammar?</vt:lpstr>
      <vt:lpstr>IS IT GRAMMAR?</vt:lpstr>
      <vt:lpstr>Role of Grammar </vt:lpstr>
      <vt:lpstr>Why Learning Grammar</vt:lpstr>
      <vt:lpstr>Grammatical Error  Analysis </vt:lpstr>
      <vt:lpstr>Learning grammar for an English teacher candidate</vt:lpstr>
      <vt:lpstr>Illustration Students Asking about GrammaA</vt:lpstr>
      <vt:lpstr>Derivation of words</vt:lpstr>
      <vt:lpstr>PowerPoint 演示文稿</vt:lpstr>
      <vt:lpstr>PowerPoint 演示文稿</vt:lpstr>
      <vt:lpstr>References</vt:lpstr>
    </vt:vector>
  </TitlesOfParts>
  <Company>signDesign Communications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HPMini</cp:lastModifiedBy>
  <cp:revision>261</cp:revision>
  <dcterms:created xsi:type="dcterms:W3CDTF">2010-08-24T06:47:00Z</dcterms:created>
  <dcterms:modified xsi:type="dcterms:W3CDTF">2018-03-09T02:04:26Z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1033-10.2.0.5996</vt:lpwstr>
  </property>
</Properties>
</file>