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
  </p:notesMasterIdLst>
  <p:sldIdLst>
    <p:sldId id="316" r:id="rId3"/>
    <p:sldId id="401" r:id="rId5"/>
    <p:sldId id="390" r:id="rId6"/>
    <p:sldId id="365" r:id="rId7"/>
    <p:sldId id="378" r:id="rId8"/>
    <p:sldId id="366" r:id="rId9"/>
    <p:sldId id="367" r:id="rId10"/>
    <p:sldId id="368" r:id="rId11"/>
    <p:sldId id="369" r:id="rId12"/>
    <p:sldId id="370" r:id="rId13"/>
    <p:sldId id="371" r:id="rId14"/>
    <p:sldId id="412" r:id="rId15"/>
    <p:sldId id="376" r:id="rId16"/>
  </p:sldIdLst>
  <p:sldSz cx="9144000" cy="6858000" type="screen4x3"/>
  <p:notesSz cx="6858000" cy="9144000"/>
  <p:defaultTextStyle>
    <a:defPPr>
      <a:defRPr lang="en-US"/>
    </a:defPPr>
    <a:lvl1pPr marL="0" lvl="0"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vl6pPr marL="2286000" lvl="5"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6pPr>
    <a:lvl7pPr marL="2743200" lvl="6"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7pPr>
    <a:lvl8pPr marL="3200400" lvl="7"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8pPr>
    <a:lvl9pPr marL="3657600" lvl="8"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2FDB2607-1784-4EEB-B798-7EB5836EED8A}">
        <p14:showMediaCtrls xmlns:p14="http://schemas.microsoft.com/office/powerpoint/2010/main" val="1"/>
      </p:ext>
    </p:extLst>
  </p:showPr>
  <p:clrMru>
    <a:srgbClr val="FFFFFF"/>
    <a:srgbClr val="FAFAFA"/>
    <a:srgbClr val="F6FC1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4992"/>
    <p:restoredTop sz="93189"/>
  </p:normalViewPr>
  <p:slideViewPr>
    <p:cSldViewPr showGuides="1">
      <p:cViewPr>
        <p:scale>
          <a:sx n="70" d="100"/>
          <a:sy n="70" d="100"/>
        </p:scale>
        <p:origin x="-1410" y="444"/>
      </p:cViewPr>
      <p:guideLst>
        <p:guide orient="horz" pos="2160"/>
        <p:guide pos="2861"/>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 Type="http://schemas.openxmlformats.org/officeDocument/2006/relationships/notesMaster" Target="notesMasters/notesMaster1.xml"/><Relationship Id="rId3" Type="http://schemas.openxmlformats.org/officeDocument/2006/relationships/slide" Target="slides/slide1.xml"/><Relationship Id="rId2" Type="http://schemas.openxmlformats.org/officeDocument/2006/relationships/theme" Target="theme/theme1.xml"/><Relationship Id="rId19" Type="http://schemas.openxmlformats.org/officeDocument/2006/relationships/tableStyles" Target="tableStyles.xml"/><Relationship Id="rId18" Type="http://schemas.openxmlformats.org/officeDocument/2006/relationships/viewProps" Target="viewProps.xml"/><Relationship Id="rId17" Type="http://schemas.openxmlformats.org/officeDocument/2006/relationships/presProps" Target="presProps.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bwMode="white">
      <p:bgRef idx="1001">
        <a:schemeClr val="bg1"/>
      </p:bgRef>
    </p:bg>
    <p:spTree>
      <p:nvGrpSpPr>
        <p:cNvPr id="1" name=""/>
        <p:cNvGrpSpPr/>
        <p:nvPr/>
      </p:nvGrpSpPr>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id-ID" sz="1200" b="0" i="0" u="none" strike="noStrike" kern="1200" cap="none" spc="0" normalizeH="0" baseline="0" noProof="0">
              <a:ln>
                <a:noFill/>
              </a:ln>
              <a:solidFill>
                <a:schemeClr val="tx1"/>
              </a:solidFill>
              <a:effectLst/>
              <a:uLnTx/>
              <a:uFillTx/>
              <a:latin typeface="+mn-lt"/>
              <a:ea typeface="+mn-ea"/>
              <a:cs typeface="+mn-cs"/>
            </a:endParaRP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marL="0" marR="0" lvl="0" indent="0" algn="r" defTabSz="914400" rtl="0" eaLnBrk="1" fontAlgn="auto" latinLnBrk="0" hangingPunct="1">
              <a:lnSpc>
                <a:spcPct val="100000"/>
              </a:lnSpc>
              <a:spcBef>
                <a:spcPts val="0"/>
              </a:spcBef>
              <a:spcAft>
                <a:spcPts val="0"/>
              </a:spcAft>
              <a:buClrTx/>
              <a:buSzTx/>
              <a:buFontTx/>
              <a:buNone/>
              <a:defRPr/>
            </a:pPr>
            <a:endParaRPr kumimoji="0" lang="id-ID" sz="1200" b="0" i="0" u="none" strike="noStrike" kern="1200" cap="none" spc="0" normalizeH="0" baseline="0" noProof="0">
              <a:ln>
                <a:noFill/>
              </a:ln>
              <a:solidFill>
                <a:schemeClr val="tx1"/>
              </a:solidFill>
              <a:effectLst/>
              <a:uLnTx/>
              <a:uFillTx/>
              <a:latin typeface="+mn-lt"/>
              <a:ea typeface="+mn-ea"/>
              <a:cs typeface="+mn-cs"/>
            </a:endParaRP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marL="0" marR="0" lvl="0" indent="0" algn="l" defTabSz="914400" rtl="0" eaLnBrk="0" fontAlgn="base" latinLnBrk="0" hangingPunct="0">
              <a:lnSpc>
                <a:spcPct val="100000"/>
              </a:lnSpc>
              <a:spcBef>
                <a:spcPct val="30000"/>
              </a:spcBef>
              <a:spcAft>
                <a:spcPct val="0"/>
              </a:spcAft>
              <a:buClrTx/>
              <a:buSzTx/>
              <a:buFontTx/>
              <a:buNone/>
              <a:defRPr/>
            </a:pPr>
            <a:endParaRPr kumimoji="0" lang="id-ID" sz="1200" b="0" i="0" u="none" strike="noStrike" kern="1200" cap="none" spc="0" normalizeH="0" baseline="0" noProof="0">
              <a:ln>
                <a:noFill/>
              </a:ln>
              <a:solidFill>
                <a:schemeClr val="tx1"/>
              </a:solidFill>
              <a:effectLst/>
              <a:uLnTx/>
              <a:uFillTx/>
              <a:latin typeface="+mn-lt"/>
              <a:ea typeface="+mn-ea"/>
              <a:cs typeface="+mn-cs"/>
            </a:endParaRP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marL="0" marR="0" lvl="0" indent="0" algn="l" defTabSz="91440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smtClean="0">
                <a:ln>
                  <a:noFill/>
                </a:ln>
                <a:solidFill>
                  <a:schemeClr val="tx1"/>
                </a:solidFill>
                <a:effectLst/>
                <a:uLnTx/>
                <a:uFillTx/>
                <a:latin typeface="+mn-lt"/>
                <a:ea typeface="+mn-ea"/>
                <a:cs typeface="+mn-cs"/>
              </a:rPr>
              <a:t>Click to edit Master text styles</a:t>
            </a:r>
            <a:endParaRPr kumimoji="0" lang="en-US" sz="1200" b="0" i="0" u="none" strike="noStrike" kern="1200" cap="none" spc="0" normalizeH="0" baseline="0" noProof="0" smtClean="0">
              <a:ln>
                <a:noFill/>
              </a:ln>
              <a:solidFill>
                <a:schemeClr val="tx1"/>
              </a:solidFill>
              <a:effectLst/>
              <a:uLnTx/>
              <a:uFillTx/>
              <a:latin typeface="+mn-lt"/>
              <a:ea typeface="+mn-ea"/>
              <a:cs typeface="+mn-cs"/>
            </a:endParaRPr>
          </a:p>
          <a:p>
            <a:pPr marL="457200" marR="0" lvl="1" indent="0" algn="l" defTabSz="91440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smtClean="0">
                <a:ln>
                  <a:noFill/>
                </a:ln>
                <a:solidFill>
                  <a:schemeClr val="tx1"/>
                </a:solidFill>
                <a:effectLst/>
                <a:uLnTx/>
                <a:uFillTx/>
                <a:latin typeface="+mn-lt"/>
                <a:ea typeface="+mn-ea"/>
                <a:cs typeface="+mn-cs"/>
              </a:rPr>
              <a:t>Second level</a:t>
            </a:r>
            <a:endParaRPr kumimoji="0" lang="en-US" sz="1200" b="0" i="0" u="none" strike="noStrike" kern="1200" cap="none" spc="0" normalizeH="0" baseline="0" noProof="0" smtClean="0">
              <a:ln>
                <a:noFill/>
              </a:ln>
              <a:solidFill>
                <a:schemeClr val="tx1"/>
              </a:solidFill>
              <a:effectLst/>
              <a:uLnTx/>
              <a:uFillTx/>
              <a:latin typeface="+mn-lt"/>
              <a:ea typeface="+mn-ea"/>
              <a:cs typeface="+mn-cs"/>
            </a:endParaRPr>
          </a:p>
          <a:p>
            <a:pPr marL="914400" marR="0" lvl="2" indent="0" algn="l" defTabSz="91440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smtClean="0">
                <a:ln>
                  <a:noFill/>
                </a:ln>
                <a:solidFill>
                  <a:schemeClr val="tx1"/>
                </a:solidFill>
                <a:effectLst/>
                <a:uLnTx/>
                <a:uFillTx/>
                <a:latin typeface="+mn-lt"/>
                <a:ea typeface="+mn-ea"/>
                <a:cs typeface="+mn-cs"/>
              </a:rPr>
              <a:t>Third level</a:t>
            </a:r>
            <a:endParaRPr kumimoji="0" lang="en-US" sz="1200" b="0" i="0" u="none" strike="noStrike" kern="1200" cap="none" spc="0" normalizeH="0" baseline="0" noProof="0" smtClean="0">
              <a:ln>
                <a:noFill/>
              </a:ln>
              <a:solidFill>
                <a:schemeClr val="tx1"/>
              </a:solidFill>
              <a:effectLst/>
              <a:uLnTx/>
              <a:uFillTx/>
              <a:latin typeface="+mn-lt"/>
              <a:ea typeface="+mn-ea"/>
              <a:cs typeface="+mn-cs"/>
            </a:endParaRPr>
          </a:p>
          <a:p>
            <a:pPr marL="1371600" marR="0" lvl="3" indent="0" algn="l" defTabSz="91440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smtClean="0">
                <a:ln>
                  <a:noFill/>
                </a:ln>
                <a:solidFill>
                  <a:schemeClr val="tx1"/>
                </a:solidFill>
                <a:effectLst/>
                <a:uLnTx/>
                <a:uFillTx/>
                <a:latin typeface="+mn-lt"/>
                <a:ea typeface="+mn-ea"/>
                <a:cs typeface="+mn-cs"/>
              </a:rPr>
              <a:t>Fourth level</a:t>
            </a:r>
            <a:endParaRPr kumimoji="0" lang="en-US" sz="1200" b="0" i="0" u="none" strike="noStrike" kern="1200" cap="none" spc="0" normalizeH="0" baseline="0" noProof="0" smtClean="0">
              <a:ln>
                <a:noFill/>
              </a:ln>
              <a:solidFill>
                <a:schemeClr val="tx1"/>
              </a:solidFill>
              <a:effectLst/>
              <a:uLnTx/>
              <a:uFillTx/>
              <a:latin typeface="+mn-lt"/>
              <a:ea typeface="+mn-ea"/>
              <a:cs typeface="+mn-cs"/>
            </a:endParaRPr>
          </a:p>
          <a:p>
            <a:pPr marL="1828800" marR="0" lvl="4" indent="0" algn="l" defTabSz="91440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smtClean="0">
                <a:ln>
                  <a:noFill/>
                </a:ln>
                <a:solidFill>
                  <a:schemeClr val="tx1"/>
                </a:solidFill>
                <a:effectLst/>
                <a:uLnTx/>
                <a:uFillTx/>
                <a:latin typeface="+mn-lt"/>
                <a:ea typeface="+mn-ea"/>
                <a:cs typeface="+mn-cs"/>
              </a:rPr>
              <a:t>Fifth level</a:t>
            </a:r>
            <a:endParaRPr kumimoji="0" lang="id-ID" sz="1200" b="0" i="0" u="none" strike="noStrike" kern="1200" cap="none" spc="0" normalizeH="0" baseline="0" noProof="0">
              <a:ln>
                <a:noFill/>
              </a:ln>
              <a:solidFill>
                <a:schemeClr val="tx1"/>
              </a:solidFill>
              <a:effectLst/>
              <a:uLnTx/>
              <a:uFillTx/>
              <a:latin typeface="+mn-lt"/>
              <a:ea typeface="+mn-ea"/>
              <a:cs typeface="+mn-cs"/>
            </a:endParaRP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id-ID" sz="1200" b="0" i="0" u="none" strike="noStrike" kern="1200" cap="none" spc="0" normalizeH="0" baseline="0" noProof="0">
              <a:ln>
                <a:noFill/>
              </a:ln>
              <a:solidFill>
                <a:schemeClr val="tx1"/>
              </a:solidFill>
              <a:effectLst/>
              <a:uLnTx/>
              <a:uFillTx/>
              <a:latin typeface="+mn-lt"/>
              <a:ea typeface="+mn-ea"/>
              <a:cs typeface="+mn-cs"/>
            </a:endParaRP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p>
            <a:pPr lvl="0" algn="r" eaLnBrk="1" hangingPunct="1"/>
            <a:fld id="{9A0DB2DC-4C9A-4742-B13C-FB6460FD3503}" type="slidenum">
              <a:rPr lang="id-ID" altLang="x-none" sz="1200" dirty="0">
                <a:latin typeface="Calibri" panose="020F0502020204030204" pitchFamily="34" charset="0"/>
              </a:rPr>
            </a:fld>
            <a:endParaRPr lang="id-ID" altLang="x-none" sz="1200" dirty="0">
              <a:latin typeface="Calibri" panose="020F0502020204030204" pitchFamily="34" charset="0"/>
            </a:endParaRPr>
          </a:p>
        </p:txBody>
      </p:sp>
    </p:spTree>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3.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15362" name="Slide Image Placeholder 1"/>
          <p:cNvSpPr>
            <a:spLocks noGrp="1" noRot="1" noChangeAspect="1" noTextEdit="1"/>
          </p:cNvSpPr>
          <p:nvPr>
            <p:ph type="sldImg"/>
          </p:nvPr>
        </p:nvSpPr>
        <p:spPr>
          <a:ln>
            <a:solidFill>
              <a:srgbClr val="000000">
                <a:alpha val="100000"/>
              </a:srgbClr>
            </a:solidFill>
            <a:miter lim="800000"/>
          </a:ln>
        </p:spPr>
      </p:sp>
      <p:sp>
        <p:nvSpPr>
          <p:cNvPr id="15363" name="Notes Placeholder 2"/>
          <p:cNvSpPr>
            <a:spLocks noGrp="1"/>
          </p:cNvSpPr>
          <p:nvPr>
            <p:ph type="body" idx="1"/>
          </p:nvPr>
        </p:nvSpPr>
        <p:spPr>
          <a:noFill/>
          <a:ln>
            <a:noFill/>
          </a:ln>
        </p:spPr>
        <p:txBody>
          <a:bodyPr wrap="square" lIns="91440" tIns="45720" rIns="91440" bIns="45720" anchor="t"/>
          <a:p>
            <a:pPr lvl="0"/>
            <a:endParaRPr dirty="0"/>
          </a:p>
        </p:txBody>
      </p:sp>
      <p:sp>
        <p:nvSpPr>
          <p:cNvPr id="4" name="Slide Number Placeholder 3"/>
          <p:cNvSpPr txBox="1">
            <a:spLocks noGrp="1"/>
          </p:cNvSpPr>
          <p:nvPr>
            <p:ph type="sldNum" sz="quarter"/>
          </p:nvPr>
        </p:nvSpPr>
        <p:spPr>
          <a:noFill/>
        </p:spPr>
        <p:txBody>
          <a:bodyPr lIns="91440" tIns="45720" rIns="91440" bIns="45720" rtlCol="0" anchor="b"/>
          <a:p>
            <a:pPr lvl="0" algn="r" eaLnBrk="1" hangingPunct="1"/>
            <a:fld id="{9A0DB2DC-4C9A-4742-B13C-FB6460FD3503}" type="slidenum">
              <a:rPr lang="id-ID" altLang="x-none" sz="1200" dirty="0">
                <a:latin typeface="Calibri" panose="020F0502020204030204" pitchFamily="34" charset="0"/>
              </a:rPr>
            </a:fld>
            <a:endParaRPr lang="id-ID" altLang="x-none" sz="1200" dirty="0">
              <a:latin typeface="Calibri" panose="020F0502020204030204"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3554" name="Slide Image Placeholder 1"/>
          <p:cNvSpPr>
            <a:spLocks noGrp="1" noRot="1" noChangeAspect="1" noTextEdit="1"/>
          </p:cNvSpPr>
          <p:nvPr>
            <p:ph type="sldImg"/>
          </p:nvPr>
        </p:nvSpPr>
        <p:spPr>
          <a:ln>
            <a:solidFill>
              <a:srgbClr val="000000">
                <a:alpha val="100000"/>
              </a:srgbClr>
            </a:solidFill>
            <a:miter lim="800000"/>
          </a:ln>
        </p:spPr>
      </p:sp>
      <p:sp>
        <p:nvSpPr>
          <p:cNvPr id="23555" name="Notes Placeholder 2"/>
          <p:cNvSpPr>
            <a:spLocks noGrp="1"/>
          </p:cNvSpPr>
          <p:nvPr>
            <p:ph type="body" idx="1"/>
          </p:nvPr>
        </p:nvSpPr>
        <p:spPr>
          <a:noFill/>
          <a:ln>
            <a:noFill/>
          </a:ln>
        </p:spPr>
        <p:txBody>
          <a:bodyPr wrap="square" lIns="91440" tIns="45720" rIns="91440" bIns="45720" anchor="t"/>
          <a:p>
            <a:pPr lvl="0"/>
            <a:endParaRPr lang="id-ID" altLang="x-none" dirty="0"/>
          </a:p>
        </p:txBody>
      </p:sp>
      <p:sp>
        <p:nvSpPr>
          <p:cNvPr id="4" name="Slide Number Placeholder 3"/>
          <p:cNvSpPr txBox="1">
            <a:spLocks noGrp="1"/>
          </p:cNvSpPr>
          <p:nvPr>
            <p:ph type="sldNum" sz="quarter"/>
          </p:nvPr>
        </p:nvSpPr>
        <p:spPr>
          <a:noFill/>
        </p:spPr>
        <p:txBody>
          <a:bodyPr lIns="91440" tIns="45720" rIns="91440" bIns="45720" rtlCol="0" anchor="b"/>
          <a:p>
            <a:pPr lvl="0" algn="r" eaLnBrk="1" hangingPunct="1"/>
            <a:fld id="{9A0DB2DC-4C9A-4742-B13C-FB6460FD3503}" type="slidenum">
              <a:rPr lang="id-ID" altLang="x-none" sz="1200" dirty="0">
                <a:latin typeface="Calibri" panose="020F0502020204030204" pitchFamily="34" charset="0"/>
              </a:rPr>
            </a:fld>
            <a:endParaRPr lang="id-ID" altLang="x-none" sz="1200" dirty="0">
              <a:latin typeface="Calibri" panose="020F0502020204030204"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4578" name="Slide Image Placeholder 1"/>
          <p:cNvSpPr>
            <a:spLocks noGrp="1" noRot="1" noChangeAspect="1" noTextEdit="1"/>
          </p:cNvSpPr>
          <p:nvPr>
            <p:ph type="sldImg"/>
          </p:nvPr>
        </p:nvSpPr>
        <p:spPr>
          <a:ln>
            <a:solidFill>
              <a:srgbClr val="000000">
                <a:alpha val="100000"/>
              </a:srgbClr>
            </a:solidFill>
            <a:miter lim="800000"/>
          </a:ln>
        </p:spPr>
      </p:sp>
      <p:sp>
        <p:nvSpPr>
          <p:cNvPr id="24579" name="Notes Placeholder 2"/>
          <p:cNvSpPr>
            <a:spLocks noGrp="1"/>
          </p:cNvSpPr>
          <p:nvPr>
            <p:ph type="body" idx="1"/>
          </p:nvPr>
        </p:nvSpPr>
        <p:spPr>
          <a:noFill/>
          <a:ln>
            <a:noFill/>
          </a:ln>
        </p:spPr>
        <p:txBody>
          <a:bodyPr wrap="square" lIns="91440" tIns="45720" rIns="91440" bIns="45720" anchor="t"/>
          <a:p>
            <a:pPr lvl="0"/>
            <a:endParaRPr lang="id-ID" altLang="x-none" dirty="0"/>
          </a:p>
        </p:txBody>
      </p:sp>
      <p:sp>
        <p:nvSpPr>
          <p:cNvPr id="4" name="Slide Number Placeholder 3"/>
          <p:cNvSpPr txBox="1">
            <a:spLocks noGrp="1"/>
          </p:cNvSpPr>
          <p:nvPr>
            <p:ph type="sldNum" sz="quarter"/>
          </p:nvPr>
        </p:nvSpPr>
        <p:spPr>
          <a:noFill/>
        </p:spPr>
        <p:txBody>
          <a:bodyPr lIns="91440" tIns="45720" rIns="91440" bIns="45720" rtlCol="0" anchor="b"/>
          <a:p>
            <a:pPr lvl="0" algn="r" eaLnBrk="1" hangingPunct="1"/>
            <a:fld id="{9A0DB2DC-4C9A-4742-B13C-FB6460FD3503}" type="slidenum">
              <a:rPr lang="id-ID" altLang="x-none" sz="1200" dirty="0">
                <a:latin typeface="Calibri" panose="020F0502020204030204" pitchFamily="34" charset="0"/>
              </a:rPr>
            </a:fld>
            <a:endParaRPr lang="id-ID" altLang="x-none" sz="1200" dirty="0">
              <a:latin typeface="Calibri" panose="020F0502020204030204"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6626" name="Slide Image Placeholder 1"/>
          <p:cNvSpPr>
            <a:spLocks noGrp="1" noRot="1" noChangeAspect="1" noTextEdit="1"/>
          </p:cNvSpPr>
          <p:nvPr>
            <p:ph type="sldImg"/>
          </p:nvPr>
        </p:nvSpPr>
        <p:spPr>
          <a:ln>
            <a:solidFill>
              <a:srgbClr val="000000">
                <a:alpha val="100000"/>
              </a:srgbClr>
            </a:solidFill>
            <a:miter lim="800000"/>
          </a:ln>
        </p:spPr>
      </p:sp>
      <p:sp>
        <p:nvSpPr>
          <p:cNvPr id="26627" name="Notes Placeholder 2"/>
          <p:cNvSpPr>
            <a:spLocks noGrp="1"/>
          </p:cNvSpPr>
          <p:nvPr>
            <p:ph type="body" idx="1"/>
          </p:nvPr>
        </p:nvSpPr>
        <p:spPr>
          <a:noFill/>
          <a:ln>
            <a:noFill/>
          </a:ln>
        </p:spPr>
        <p:txBody>
          <a:bodyPr wrap="square" lIns="91440" tIns="45720" rIns="91440" bIns="45720" anchor="t"/>
          <a:p>
            <a:pPr lvl="0"/>
            <a:endParaRPr lang="id-ID" altLang="x-none" dirty="0"/>
          </a:p>
        </p:txBody>
      </p:sp>
      <p:sp>
        <p:nvSpPr>
          <p:cNvPr id="4" name="Slide Number Placeholder 3"/>
          <p:cNvSpPr txBox="1">
            <a:spLocks noGrp="1"/>
          </p:cNvSpPr>
          <p:nvPr>
            <p:ph type="sldNum" sz="quarter"/>
          </p:nvPr>
        </p:nvSpPr>
        <p:spPr>
          <a:noFill/>
        </p:spPr>
        <p:txBody>
          <a:bodyPr lIns="91440" tIns="45720" rIns="91440" bIns="45720" rtlCol="0" anchor="b"/>
          <a:p>
            <a:pPr lvl="0" algn="r" eaLnBrk="1" hangingPunct="1"/>
            <a:fld id="{9A0DB2DC-4C9A-4742-B13C-FB6460FD3503}" type="slidenum">
              <a:rPr lang="id-ID" altLang="x-none" sz="1200" dirty="0">
                <a:latin typeface="Calibri" panose="020F0502020204030204" pitchFamily="34" charset="0"/>
              </a:rPr>
            </a:fld>
            <a:endParaRPr lang="id-ID" altLang="x-none" sz="1200" dirty="0">
              <a:latin typeface="Calibri" panose="020F050202020403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17410" name="Slide Image Placeholder 1"/>
          <p:cNvSpPr>
            <a:spLocks noGrp="1" noRot="1" noChangeAspect="1" noTextEdit="1"/>
          </p:cNvSpPr>
          <p:nvPr>
            <p:ph type="sldImg"/>
          </p:nvPr>
        </p:nvSpPr>
        <p:spPr>
          <a:ln>
            <a:solidFill>
              <a:srgbClr val="000000">
                <a:alpha val="100000"/>
              </a:srgbClr>
            </a:solidFill>
            <a:miter lim="800000"/>
          </a:ln>
        </p:spPr>
      </p:sp>
      <p:sp>
        <p:nvSpPr>
          <p:cNvPr id="17411" name="Notes Placeholder 2"/>
          <p:cNvSpPr>
            <a:spLocks noGrp="1"/>
          </p:cNvSpPr>
          <p:nvPr>
            <p:ph type="body" idx="1"/>
          </p:nvPr>
        </p:nvSpPr>
        <p:spPr>
          <a:noFill/>
          <a:ln>
            <a:noFill/>
          </a:ln>
        </p:spPr>
        <p:txBody>
          <a:bodyPr wrap="square" lIns="91440" tIns="45720" rIns="91440" bIns="45720" anchor="t"/>
          <a:p>
            <a:pPr lvl="0"/>
            <a:endParaRPr lang="id-ID" altLang="x-none" dirty="0"/>
          </a:p>
        </p:txBody>
      </p:sp>
      <p:sp>
        <p:nvSpPr>
          <p:cNvPr id="4" name="Slide Number Placeholder 3"/>
          <p:cNvSpPr txBox="1">
            <a:spLocks noGrp="1"/>
          </p:cNvSpPr>
          <p:nvPr>
            <p:ph type="sldNum" sz="quarter"/>
          </p:nvPr>
        </p:nvSpPr>
        <p:spPr>
          <a:noFill/>
        </p:spPr>
        <p:txBody>
          <a:bodyPr lIns="91440" tIns="45720" rIns="91440" bIns="45720" rtlCol="0" anchor="b"/>
          <a:p>
            <a:pPr lvl="0" algn="r" eaLnBrk="1" hangingPunct="1"/>
            <a:fld id="{9A0DB2DC-4C9A-4742-B13C-FB6460FD3503}" type="slidenum">
              <a:rPr lang="id-ID" altLang="x-none" sz="1200" dirty="0">
                <a:latin typeface="Calibri" panose="020F0502020204030204" pitchFamily="34" charset="0"/>
              </a:rPr>
            </a:fld>
            <a:endParaRPr lang="id-ID" altLang="x-none" sz="1200" dirty="0">
              <a:latin typeface="Calibri" panose="020F050202020403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5602" name="Slide Image Placeholder 1"/>
          <p:cNvSpPr>
            <a:spLocks noGrp="1" noRot="1" noChangeAspect="1" noTextEdit="1"/>
          </p:cNvSpPr>
          <p:nvPr>
            <p:ph type="sldImg"/>
          </p:nvPr>
        </p:nvSpPr>
        <p:spPr>
          <a:ln>
            <a:solidFill>
              <a:srgbClr val="000000">
                <a:alpha val="100000"/>
              </a:srgbClr>
            </a:solidFill>
            <a:miter lim="800000"/>
          </a:ln>
        </p:spPr>
      </p:sp>
      <p:sp>
        <p:nvSpPr>
          <p:cNvPr id="25603" name="Notes Placeholder 2"/>
          <p:cNvSpPr>
            <a:spLocks noGrp="1"/>
          </p:cNvSpPr>
          <p:nvPr>
            <p:ph type="body" idx="1"/>
          </p:nvPr>
        </p:nvSpPr>
        <p:spPr>
          <a:noFill/>
          <a:ln>
            <a:noFill/>
          </a:ln>
        </p:spPr>
        <p:txBody>
          <a:bodyPr wrap="square" lIns="91440" tIns="45720" rIns="91440" bIns="45720" anchor="t"/>
          <a:p>
            <a:pPr lvl="0"/>
            <a:endParaRPr lang="id-ID" altLang="x-none" dirty="0"/>
          </a:p>
        </p:txBody>
      </p:sp>
      <p:sp>
        <p:nvSpPr>
          <p:cNvPr id="4" name="Slide Number Placeholder 3"/>
          <p:cNvSpPr txBox="1">
            <a:spLocks noGrp="1"/>
          </p:cNvSpPr>
          <p:nvPr>
            <p:ph type="sldNum" sz="quarter"/>
          </p:nvPr>
        </p:nvSpPr>
        <p:spPr>
          <a:noFill/>
        </p:spPr>
        <p:txBody>
          <a:bodyPr lIns="91440" tIns="45720" rIns="91440" bIns="45720" rtlCol="0" anchor="b"/>
          <a:p>
            <a:pPr lvl="0" algn="r" eaLnBrk="1" hangingPunct="1"/>
            <a:fld id="{9A0DB2DC-4C9A-4742-B13C-FB6460FD3503}" type="slidenum">
              <a:rPr lang="id-ID" altLang="x-none" sz="1200" dirty="0">
                <a:latin typeface="Calibri" panose="020F0502020204030204" pitchFamily="34" charset="0"/>
              </a:rPr>
            </a:fld>
            <a:endParaRPr lang="id-ID" altLang="x-none" sz="1200" dirty="0">
              <a:latin typeface="Calibri" panose="020F050202020403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16386" name="Slide Image Placeholder 1"/>
          <p:cNvSpPr>
            <a:spLocks noGrp="1" noRot="1" noChangeAspect="1" noTextEdit="1"/>
          </p:cNvSpPr>
          <p:nvPr>
            <p:ph type="sldImg"/>
          </p:nvPr>
        </p:nvSpPr>
        <p:spPr>
          <a:ln>
            <a:solidFill>
              <a:srgbClr val="000000">
                <a:alpha val="100000"/>
              </a:srgbClr>
            </a:solidFill>
            <a:miter lim="800000"/>
          </a:ln>
        </p:spPr>
      </p:sp>
      <p:sp>
        <p:nvSpPr>
          <p:cNvPr id="16387" name="Notes Placeholder 2"/>
          <p:cNvSpPr>
            <a:spLocks noGrp="1"/>
          </p:cNvSpPr>
          <p:nvPr>
            <p:ph type="body" idx="1"/>
          </p:nvPr>
        </p:nvSpPr>
        <p:spPr>
          <a:noFill/>
          <a:ln>
            <a:noFill/>
          </a:ln>
        </p:spPr>
        <p:txBody>
          <a:bodyPr wrap="square" lIns="91440" tIns="45720" rIns="91440" bIns="45720" anchor="t"/>
          <a:p>
            <a:pPr lvl="0"/>
            <a:endParaRPr lang="id-ID" altLang="x-none" dirty="0"/>
          </a:p>
        </p:txBody>
      </p:sp>
      <p:sp>
        <p:nvSpPr>
          <p:cNvPr id="4" name="Slide Number Placeholder 3"/>
          <p:cNvSpPr txBox="1">
            <a:spLocks noGrp="1"/>
          </p:cNvSpPr>
          <p:nvPr>
            <p:ph type="sldNum" sz="quarter"/>
          </p:nvPr>
        </p:nvSpPr>
        <p:spPr>
          <a:noFill/>
        </p:spPr>
        <p:txBody>
          <a:bodyPr lIns="91440" tIns="45720" rIns="91440" bIns="45720" rtlCol="0" anchor="b"/>
          <a:p>
            <a:pPr lvl="0" algn="r" eaLnBrk="1" hangingPunct="1"/>
            <a:fld id="{9A0DB2DC-4C9A-4742-B13C-FB6460FD3503}" type="slidenum">
              <a:rPr lang="id-ID" altLang="x-none" sz="1200" dirty="0">
                <a:latin typeface="Calibri" panose="020F0502020204030204" pitchFamily="34" charset="0"/>
              </a:rPr>
            </a:fld>
            <a:endParaRPr lang="id-ID" altLang="x-none" sz="1200" dirty="0">
              <a:latin typeface="Calibri" panose="020F0502020204030204"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18434" name="Slide Image Placeholder 1"/>
          <p:cNvSpPr>
            <a:spLocks noGrp="1" noRot="1" noChangeAspect="1" noTextEdit="1"/>
          </p:cNvSpPr>
          <p:nvPr>
            <p:ph type="sldImg"/>
          </p:nvPr>
        </p:nvSpPr>
        <p:spPr>
          <a:ln>
            <a:solidFill>
              <a:srgbClr val="000000">
                <a:alpha val="100000"/>
              </a:srgbClr>
            </a:solidFill>
            <a:miter lim="800000"/>
          </a:ln>
        </p:spPr>
      </p:sp>
      <p:sp>
        <p:nvSpPr>
          <p:cNvPr id="18435" name="Notes Placeholder 2"/>
          <p:cNvSpPr>
            <a:spLocks noGrp="1"/>
          </p:cNvSpPr>
          <p:nvPr>
            <p:ph type="body" idx="1"/>
          </p:nvPr>
        </p:nvSpPr>
        <p:spPr>
          <a:noFill/>
          <a:ln>
            <a:noFill/>
          </a:ln>
        </p:spPr>
        <p:txBody>
          <a:bodyPr wrap="square" lIns="91440" tIns="45720" rIns="91440" bIns="45720" anchor="t"/>
          <a:p>
            <a:pPr lvl="0"/>
            <a:endParaRPr lang="id-ID" altLang="x-none" dirty="0"/>
          </a:p>
        </p:txBody>
      </p:sp>
      <p:sp>
        <p:nvSpPr>
          <p:cNvPr id="4" name="Slide Number Placeholder 3"/>
          <p:cNvSpPr txBox="1">
            <a:spLocks noGrp="1"/>
          </p:cNvSpPr>
          <p:nvPr>
            <p:ph type="sldNum" sz="quarter"/>
          </p:nvPr>
        </p:nvSpPr>
        <p:spPr>
          <a:noFill/>
        </p:spPr>
        <p:txBody>
          <a:bodyPr lIns="91440" tIns="45720" rIns="91440" bIns="45720" rtlCol="0" anchor="b"/>
          <a:p>
            <a:pPr lvl="0" algn="r" eaLnBrk="1" hangingPunct="1"/>
            <a:fld id="{9A0DB2DC-4C9A-4742-B13C-FB6460FD3503}" type="slidenum">
              <a:rPr lang="id-ID" altLang="x-none" sz="1200" dirty="0">
                <a:latin typeface="Calibri" panose="020F0502020204030204" pitchFamily="34" charset="0"/>
              </a:rPr>
            </a:fld>
            <a:endParaRPr lang="id-ID" altLang="x-none" sz="1200" dirty="0">
              <a:latin typeface="Calibri" panose="020F0502020204030204"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19458" name="Slide Image Placeholder 1"/>
          <p:cNvSpPr>
            <a:spLocks noGrp="1" noRot="1" noChangeAspect="1" noTextEdit="1"/>
          </p:cNvSpPr>
          <p:nvPr>
            <p:ph type="sldImg"/>
          </p:nvPr>
        </p:nvSpPr>
        <p:spPr>
          <a:ln>
            <a:solidFill>
              <a:srgbClr val="000000">
                <a:alpha val="100000"/>
              </a:srgbClr>
            </a:solidFill>
            <a:miter lim="800000"/>
          </a:ln>
        </p:spPr>
      </p:sp>
      <p:sp>
        <p:nvSpPr>
          <p:cNvPr id="19459" name="Notes Placeholder 2"/>
          <p:cNvSpPr>
            <a:spLocks noGrp="1"/>
          </p:cNvSpPr>
          <p:nvPr>
            <p:ph type="body" idx="1"/>
          </p:nvPr>
        </p:nvSpPr>
        <p:spPr>
          <a:noFill/>
          <a:ln>
            <a:noFill/>
          </a:ln>
        </p:spPr>
        <p:txBody>
          <a:bodyPr wrap="square" lIns="91440" tIns="45720" rIns="91440" bIns="45720" anchor="t"/>
          <a:p>
            <a:pPr lvl="0"/>
            <a:endParaRPr lang="id-ID" altLang="x-none" dirty="0"/>
          </a:p>
        </p:txBody>
      </p:sp>
      <p:sp>
        <p:nvSpPr>
          <p:cNvPr id="4" name="Slide Number Placeholder 3"/>
          <p:cNvSpPr txBox="1">
            <a:spLocks noGrp="1"/>
          </p:cNvSpPr>
          <p:nvPr>
            <p:ph type="sldNum" sz="quarter"/>
          </p:nvPr>
        </p:nvSpPr>
        <p:spPr>
          <a:noFill/>
        </p:spPr>
        <p:txBody>
          <a:bodyPr lIns="91440" tIns="45720" rIns="91440" bIns="45720" rtlCol="0" anchor="b"/>
          <a:p>
            <a:pPr lvl="0" algn="r" eaLnBrk="1" hangingPunct="1"/>
            <a:fld id="{9A0DB2DC-4C9A-4742-B13C-FB6460FD3503}" type="slidenum">
              <a:rPr lang="id-ID" altLang="x-none" sz="1200" dirty="0">
                <a:latin typeface="Calibri" panose="020F0502020204030204" pitchFamily="34" charset="0"/>
              </a:rPr>
            </a:fld>
            <a:endParaRPr lang="id-ID" altLang="x-none" sz="1200" dirty="0">
              <a:latin typeface="Calibri" panose="020F050202020403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0482" name="Slide Image Placeholder 1"/>
          <p:cNvSpPr>
            <a:spLocks noGrp="1" noRot="1" noChangeAspect="1" noTextEdit="1"/>
          </p:cNvSpPr>
          <p:nvPr>
            <p:ph type="sldImg"/>
          </p:nvPr>
        </p:nvSpPr>
        <p:spPr>
          <a:ln>
            <a:solidFill>
              <a:srgbClr val="000000">
                <a:alpha val="100000"/>
              </a:srgbClr>
            </a:solidFill>
            <a:miter lim="800000"/>
          </a:ln>
        </p:spPr>
      </p:sp>
      <p:sp>
        <p:nvSpPr>
          <p:cNvPr id="20483" name="Notes Placeholder 2"/>
          <p:cNvSpPr>
            <a:spLocks noGrp="1"/>
          </p:cNvSpPr>
          <p:nvPr>
            <p:ph type="body" idx="1"/>
          </p:nvPr>
        </p:nvSpPr>
        <p:spPr>
          <a:noFill/>
          <a:ln>
            <a:noFill/>
          </a:ln>
        </p:spPr>
        <p:txBody>
          <a:bodyPr wrap="square" lIns="91440" tIns="45720" rIns="91440" bIns="45720" anchor="t"/>
          <a:p>
            <a:pPr lvl="0"/>
            <a:endParaRPr lang="id-ID" altLang="x-none" dirty="0"/>
          </a:p>
        </p:txBody>
      </p:sp>
      <p:sp>
        <p:nvSpPr>
          <p:cNvPr id="4" name="Slide Number Placeholder 3"/>
          <p:cNvSpPr txBox="1">
            <a:spLocks noGrp="1"/>
          </p:cNvSpPr>
          <p:nvPr>
            <p:ph type="sldNum" sz="quarter"/>
          </p:nvPr>
        </p:nvSpPr>
        <p:spPr>
          <a:noFill/>
        </p:spPr>
        <p:txBody>
          <a:bodyPr lIns="91440" tIns="45720" rIns="91440" bIns="45720" rtlCol="0" anchor="b"/>
          <a:p>
            <a:pPr lvl="0" algn="r" eaLnBrk="1" hangingPunct="1"/>
            <a:fld id="{9A0DB2DC-4C9A-4742-B13C-FB6460FD3503}" type="slidenum">
              <a:rPr lang="id-ID" altLang="x-none" sz="1200" dirty="0">
                <a:latin typeface="Calibri" panose="020F0502020204030204" pitchFamily="34" charset="0"/>
              </a:rPr>
            </a:fld>
            <a:endParaRPr lang="id-ID" altLang="x-none" sz="1200" dirty="0">
              <a:latin typeface="Calibri" panose="020F050202020403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1506" name="Slide Image Placeholder 1"/>
          <p:cNvSpPr>
            <a:spLocks noGrp="1" noRot="1" noChangeAspect="1" noTextEdit="1"/>
          </p:cNvSpPr>
          <p:nvPr>
            <p:ph type="sldImg"/>
          </p:nvPr>
        </p:nvSpPr>
        <p:spPr>
          <a:ln>
            <a:solidFill>
              <a:srgbClr val="000000">
                <a:alpha val="100000"/>
              </a:srgbClr>
            </a:solidFill>
            <a:miter lim="800000"/>
          </a:ln>
        </p:spPr>
      </p:sp>
      <p:sp>
        <p:nvSpPr>
          <p:cNvPr id="21507" name="Notes Placeholder 2"/>
          <p:cNvSpPr>
            <a:spLocks noGrp="1"/>
          </p:cNvSpPr>
          <p:nvPr>
            <p:ph type="body" idx="1"/>
          </p:nvPr>
        </p:nvSpPr>
        <p:spPr>
          <a:noFill/>
          <a:ln>
            <a:noFill/>
          </a:ln>
        </p:spPr>
        <p:txBody>
          <a:bodyPr wrap="square" lIns="91440" tIns="45720" rIns="91440" bIns="45720" anchor="t"/>
          <a:p>
            <a:pPr lvl="0"/>
            <a:endParaRPr lang="id-ID" altLang="x-none" dirty="0"/>
          </a:p>
        </p:txBody>
      </p:sp>
      <p:sp>
        <p:nvSpPr>
          <p:cNvPr id="4" name="Slide Number Placeholder 3"/>
          <p:cNvSpPr txBox="1">
            <a:spLocks noGrp="1"/>
          </p:cNvSpPr>
          <p:nvPr>
            <p:ph type="sldNum" sz="quarter"/>
          </p:nvPr>
        </p:nvSpPr>
        <p:spPr>
          <a:noFill/>
        </p:spPr>
        <p:txBody>
          <a:bodyPr lIns="91440" tIns="45720" rIns="91440" bIns="45720" rtlCol="0" anchor="b"/>
          <a:p>
            <a:pPr lvl="0" algn="r" eaLnBrk="1" hangingPunct="1"/>
            <a:fld id="{9A0DB2DC-4C9A-4742-B13C-FB6460FD3503}" type="slidenum">
              <a:rPr lang="id-ID" altLang="x-none" sz="1200" dirty="0">
                <a:latin typeface="Calibri" panose="020F0502020204030204" pitchFamily="34" charset="0"/>
              </a:rPr>
            </a:fld>
            <a:endParaRPr lang="id-ID" altLang="x-none" sz="1200" dirty="0">
              <a:latin typeface="Calibri" panose="020F0502020204030204"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2530" name="Slide Image Placeholder 1"/>
          <p:cNvSpPr>
            <a:spLocks noGrp="1" noRot="1" noChangeAspect="1" noTextEdit="1"/>
          </p:cNvSpPr>
          <p:nvPr>
            <p:ph type="sldImg"/>
          </p:nvPr>
        </p:nvSpPr>
        <p:spPr>
          <a:ln>
            <a:solidFill>
              <a:srgbClr val="000000">
                <a:alpha val="100000"/>
              </a:srgbClr>
            </a:solidFill>
            <a:miter lim="800000"/>
          </a:ln>
        </p:spPr>
      </p:sp>
      <p:sp>
        <p:nvSpPr>
          <p:cNvPr id="22531" name="Notes Placeholder 2"/>
          <p:cNvSpPr>
            <a:spLocks noGrp="1"/>
          </p:cNvSpPr>
          <p:nvPr>
            <p:ph type="body" idx="1"/>
          </p:nvPr>
        </p:nvSpPr>
        <p:spPr>
          <a:noFill/>
          <a:ln>
            <a:noFill/>
          </a:ln>
        </p:spPr>
        <p:txBody>
          <a:bodyPr wrap="square" lIns="91440" tIns="45720" rIns="91440" bIns="45720" anchor="t"/>
          <a:p>
            <a:pPr lvl="0"/>
            <a:endParaRPr lang="id-ID" altLang="x-none" dirty="0"/>
          </a:p>
        </p:txBody>
      </p:sp>
      <p:sp>
        <p:nvSpPr>
          <p:cNvPr id="4" name="Slide Number Placeholder 3"/>
          <p:cNvSpPr txBox="1">
            <a:spLocks noGrp="1"/>
          </p:cNvSpPr>
          <p:nvPr>
            <p:ph type="sldNum" sz="quarter"/>
          </p:nvPr>
        </p:nvSpPr>
        <p:spPr>
          <a:noFill/>
        </p:spPr>
        <p:txBody>
          <a:bodyPr lIns="91440" tIns="45720" rIns="91440" bIns="45720" rtlCol="0" anchor="b"/>
          <a:p>
            <a:pPr lvl="0" algn="r" eaLnBrk="1" hangingPunct="1"/>
            <a:fld id="{9A0DB2DC-4C9A-4742-B13C-FB6460FD3503}" type="slidenum">
              <a:rPr lang="id-ID" altLang="x-none" sz="1200" dirty="0">
                <a:latin typeface="Calibri" panose="020F0502020204030204" pitchFamily="34" charset="0"/>
              </a:rPr>
            </a:fld>
            <a:endParaRPr lang="id-ID" altLang="x-none" sz="1200" dirty="0">
              <a:latin typeface="Calibri" panose="020F050202020403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p>
            <a:pPr marL="0" marR="0" lvl="0" indent="0" algn="l" defTabSz="914400" rtl="0" eaLnBrk="1" fontAlgn="auto" latinLnBrk="0" hangingPunct="1">
              <a:lnSpc>
                <a:spcPct val="100000"/>
              </a:lnSpc>
              <a:spcBef>
                <a:spcPts val="0"/>
              </a:spcBef>
              <a:spcAft>
                <a:spcPts val="0"/>
              </a:spcAft>
              <a:buClrTx/>
              <a:buSzTx/>
              <a:buFontTx/>
              <a:buNone/>
              <a:defRPr/>
            </a:pPr>
            <a:fld id="{1C5C0B86-F696-4745-A3A4-B9D65039FB9B}" type="datetime1">
              <a:rPr kumimoji="0" lang="en-US" sz="12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Footer Placeholder 4"/>
          <p:cNvSpPr>
            <a:spLocks noGrp="1"/>
          </p:cNvSpPr>
          <p:nvPr>
            <p:ph type="ftr" sz="quarter" idx="11"/>
          </p:nvPr>
        </p:nvSpPr>
        <p:spPr/>
        <p:txBody>
          <a:bodyPr/>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Slide Number Placeholder 5"/>
          <p:cNvSpPr>
            <a:spLocks noGrp="1"/>
          </p:cNvSpPr>
          <p:nvPr>
            <p:ph type="sldNum" sz="quarter" idx="12"/>
          </p:nvPr>
        </p:nvSpPr>
        <p:spPr/>
        <p:txBody>
          <a:bodyPr/>
          <a:p>
            <a:pPr lvl="0" eaLnBrk="1" hangingPunct="1"/>
            <a:fld id="{9A0DB2DC-4C9A-4742-B13C-FB6460FD3503}" type="slidenum">
              <a:rPr lang="en-US" dirty="0"/>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p>
            <a:pPr marL="0" marR="0" lvl="0" indent="0" algn="l" defTabSz="914400" rtl="0" eaLnBrk="1" fontAlgn="auto" latinLnBrk="0" hangingPunct="1">
              <a:lnSpc>
                <a:spcPct val="100000"/>
              </a:lnSpc>
              <a:spcBef>
                <a:spcPts val="0"/>
              </a:spcBef>
              <a:spcAft>
                <a:spcPts val="0"/>
              </a:spcAft>
              <a:buClrTx/>
              <a:buSzTx/>
              <a:buFontTx/>
              <a:buNone/>
              <a:defRPr/>
            </a:pPr>
            <a:fld id="{1C5C0B86-F696-4745-A3A4-B9D65039FB9B}" type="datetime1">
              <a:rPr kumimoji="0" lang="en-US" sz="12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Footer Placeholder 4"/>
          <p:cNvSpPr>
            <a:spLocks noGrp="1"/>
          </p:cNvSpPr>
          <p:nvPr>
            <p:ph type="ftr" sz="quarter" idx="11"/>
          </p:nvPr>
        </p:nvSpPr>
        <p:spPr/>
        <p:txBody>
          <a:bodyPr/>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Slide Number Placeholder 5"/>
          <p:cNvSpPr>
            <a:spLocks noGrp="1"/>
          </p:cNvSpPr>
          <p:nvPr>
            <p:ph type="sldNum" sz="quarter" idx="12"/>
          </p:nvPr>
        </p:nvSpPr>
        <p:spPr/>
        <p:txBody>
          <a:bodyPr/>
          <a:p>
            <a:pPr lvl="0" eaLnBrk="1" hangingPunct="1"/>
            <a:fld id="{9A0DB2DC-4C9A-4742-B13C-FB6460FD3503}" type="slidenum">
              <a:rPr lang="en-US" dirty="0"/>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p>
            <a:pPr marL="0" marR="0" lvl="0" indent="0" algn="l" defTabSz="914400" rtl="0" eaLnBrk="1" fontAlgn="auto" latinLnBrk="0" hangingPunct="1">
              <a:lnSpc>
                <a:spcPct val="100000"/>
              </a:lnSpc>
              <a:spcBef>
                <a:spcPts val="0"/>
              </a:spcBef>
              <a:spcAft>
                <a:spcPts val="0"/>
              </a:spcAft>
              <a:buClrTx/>
              <a:buSzTx/>
              <a:buFontTx/>
              <a:buNone/>
              <a:defRPr/>
            </a:pPr>
            <a:fld id="{1C5C0B86-F696-4745-A3A4-B9D65039FB9B}" type="datetime1">
              <a:rPr kumimoji="0" lang="en-US" sz="12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Footer Placeholder 4"/>
          <p:cNvSpPr>
            <a:spLocks noGrp="1"/>
          </p:cNvSpPr>
          <p:nvPr>
            <p:ph type="ftr" sz="quarter" idx="11"/>
          </p:nvPr>
        </p:nvSpPr>
        <p:spPr/>
        <p:txBody>
          <a:bodyPr/>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Slide Number Placeholder 5"/>
          <p:cNvSpPr>
            <a:spLocks noGrp="1"/>
          </p:cNvSpPr>
          <p:nvPr>
            <p:ph type="sldNum" sz="quarter" idx="12"/>
          </p:nvPr>
        </p:nvSpPr>
        <p:spPr/>
        <p:txBody>
          <a:bodyPr/>
          <a:p>
            <a:pPr lvl="0" eaLnBrk="1" hangingPunct="1"/>
            <a:fld id="{9A0DB2DC-4C9A-4742-B13C-FB6460FD3503}" type="slidenum">
              <a:rPr lang="en-US" dirty="0"/>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p>
            <a:pPr marL="0" marR="0" lvl="0" indent="0" algn="l" defTabSz="914400" rtl="0" eaLnBrk="1" fontAlgn="auto" latinLnBrk="0" hangingPunct="1">
              <a:lnSpc>
                <a:spcPct val="100000"/>
              </a:lnSpc>
              <a:spcBef>
                <a:spcPts val="0"/>
              </a:spcBef>
              <a:spcAft>
                <a:spcPts val="0"/>
              </a:spcAft>
              <a:buClrTx/>
              <a:buSzTx/>
              <a:buFontTx/>
              <a:buNone/>
              <a:defRPr/>
            </a:pPr>
            <a:fld id="{1C5C0B86-F696-4745-A3A4-B9D65039FB9B}" type="datetime1">
              <a:rPr kumimoji="0" lang="en-US" sz="12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Footer Placeholder 4"/>
          <p:cNvSpPr>
            <a:spLocks noGrp="1"/>
          </p:cNvSpPr>
          <p:nvPr>
            <p:ph type="ftr" sz="quarter" idx="11"/>
          </p:nvPr>
        </p:nvSpPr>
        <p:spPr/>
        <p:txBody>
          <a:bodyPr/>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Slide Number Placeholder 5"/>
          <p:cNvSpPr>
            <a:spLocks noGrp="1"/>
          </p:cNvSpPr>
          <p:nvPr>
            <p:ph type="sldNum" sz="quarter" idx="12"/>
          </p:nvPr>
        </p:nvSpPr>
        <p:spPr/>
        <p:txBody>
          <a:bodyPr/>
          <a:p>
            <a:pPr lvl="0" eaLnBrk="1" hangingPunct="1"/>
            <a:fld id="{9A0DB2DC-4C9A-4742-B13C-FB6460FD3503}" type="slidenum">
              <a:rPr lang="en-US" dirty="0"/>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endParaRPr lang="en-US" smtClean="0"/>
          </a:p>
        </p:txBody>
      </p:sp>
      <p:sp>
        <p:nvSpPr>
          <p:cNvPr id="4" name="Date Placeholder 3"/>
          <p:cNvSpPr>
            <a:spLocks noGrp="1"/>
          </p:cNvSpPr>
          <p:nvPr>
            <p:ph type="dt" sz="half" idx="10"/>
          </p:nvPr>
        </p:nvSpPr>
        <p:spPr/>
        <p:txBody>
          <a:bodyPr/>
          <a:p>
            <a:pPr marL="0" marR="0" lvl="0" indent="0" algn="l" defTabSz="914400" rtl="0" eaLnBrk="1" fontAlgn="auto" latinLnBrk="0" hangingPunct="1">
              <a:lnSpc>
                <a:spcPct val="100000"/>
              </a:lnSpc>
              <a:spcBef>
                <a:spcPts val="0"/>
              </a:spcBef>
              <a:spcAft>
                <a:spcPts val="0"/>
              </a:spcAft>
              <a:buClrTx/>
              <a:buSzTx/>
              <a:buFontTx/>
              <a:buNone/>
              <a:defRPr/>
            </a:pPr>
            <a:fld id="{1C5C0B86-F696-4745-A3A4-B9D65039FB9B}" type="datetime1">
              <a:rPr kumimoji="0" lang="en-US" sz="12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Footer Placeholder 4"/>
          <p:cNvSpPr>
            <a:spLocks noGrp="1"/>
          </p:cNvSpPr>
          <p:nvPr>
            <p:ph type="ftr" sz="quarter" idx="11"/>
          </p:nvPr>
        </p:nvSpPr>
        <p:spPr/>
        <p:txBody>
          <a:bodyPr/>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Slide Number Placeholder 5"/>
          <p:cNvSpPr>
            <a:spLocks noGrp="1"/>
          </p:cNvSpPr>
          <p:nvPr>
            <p:ph type="sldNum" sz="quarter" idx="12"/>
          </p:nvPr>
        </p:nvSpPr>
        <p:spPr/>
        <p:txBody>
          <a:bodyPr/>
          <a:p>
            <a:pPr lvl="0" eaLnBrk="1" hangingPunct="1"/>
            <a:fld id="{9A0DB2DC-4C9A-4742-B13C-FB6460FD3503}" type="slidenum">
              <a:rPr lang="en-US" dirty="0"/>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Date Placeholder 4"/>
          <p:cNvSpPr>
            <a:spLocks noGrp="1"/>
          </p:cNvSpPr>
          <p:nvPr>
            <p:ph type="dt" sz="half" idx="10"/>
          </p:nvPr>
        </p:nvSpPr>
        <p:spPr/>
        <p:txBody>
          <a:bodyPr/>
          <a:p>
            <a:pPr marL="0" marR="0" lvl="0" indent="0" algn="l" defTabSz="914400" rtl="0" eaLnBrk="1" fontAlgn="auto" latinLnBrk="0" hangingPunct="1">
              <a:lnSpc>
                <a:spcPct val="100000"/>
              </a:lnSpc>
              <a:spcBef>
                <a:spcPts val="0"/>
              </a:spcBef>
              <a:spcAft>
                <a:spcPts val="0"/>
              </a:spcAft>
              <a:buClrTx/>
              <a:buSzTx/>
              <a:buFontTx/>
              <a:buNone/>
              <a:defRPr/>
            </a:pPr>
            <a:fld id="{1C5C0B86-F696-4745-A3A4-B9D65039FB9B}" type="datetime1">
              <a:rPr kumimoji="0" lang="en-US" sz="12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Footer Placeholder 5"/>
          <p:cNvSpPr>
            <a:spLocks noGrp="1"/>
          </p:cNvSpPr>
          <p:nvPr>
            <p:ph type="ftr" sz="quarter" idx="11"/>
          </p:nvPr>
        </p:nvSpPr>
        <p:spPr/>
        <p:txBody>
          <a:bodyPr/>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7" name="Slide Number Placeholder 6"/>
          <p:cNvSpPr>
            <a:spLocks noGrp="1"/>
          </p:cNvSpPr>
          <p:nvPr>
            <p:ph type="sldNum" sz="quarter" idx="12"/>
          </p:nvPr>
        </p:nvSpPr>
        <p:spPr/>
        <p:txBody>
          <a:bodyPr/>
          <a:p>
            <a:pPr lvl="0" eaLnBrk="1" hangingPunct="1"/>
            <a:fld id="{9A0DB2DC-4C9A-4742-B13C-FB6460FD3503}" type="slidenum">
              <a:rPr lang="en-US" dirty="0"/>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7" name="Date Placeholder 6"/>
          <p:cNvSpPr>
            <a:spLocks noGrp="1"/>
          </p:cNvSpPr>
          <p:nvPr>
            <p:ph type="dt" sz="half" idx="10"/>
          </p:nvPr>
        </p:nvSpPr>
        <p:spPr/>
        <p:txBody>
          <a:bodyPr/>
          <a:p>
            <a:pPr marL="0" marR="0" lvl="0" indent="0" algn="l" defTabSz="914400" rtl="0" eaLnBrk="1" fontAlgn="auto" latinLnBrk="0" hangingPunct="1">
              <a:lnSpc>
                <a:spcPct val="100000"/>
              </a:lnSpc>
              <a:spcBef>
                <a:spcPts val="0"/>
              </a:spcBef>
              <a:spcAft>
                <a:spcPts val="0"/>
              </a:spcAft>
              <a:buClrTx/>
              <a:buSzTx/>
              <a:buFontTx/>
              <a:buNone/>
              <a:defRPr/>
            </a:pPr>
            <a:fld id="{1C5C0B86-F696-4745-A3A4-B9D65039FB9B}" type="datetime1">
              <a:rPr kumimoji="0" lang="en-US" sz="12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8" name="Footer Placeholder 7"/>
          <p:cNvSpPr>
            <a:spLocks noGrp="1"/>
          </p:cNvSpPr>
          <p:nvPr>
            <p:ph type="ftr" sz="quarter" idx="11"/>
          </p:nvPr>
        </p:nvSpPr>
        <p:spPr/>
        <p:txBody>
          <a:bodyPr/>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9" name="Slide Number Placeholder 8"/>
          <p:cNvSpPr>
            <a:spLocks noGrp="1"/>
          </p:cNvSpPr>
          <p:nvPr>
            <p:ph type="sldNum" sz="quarter" idx="12"/>
          </p:nvPr>
        </p:nvSpPr>
        <p:spPr/>
        <p:txBody>
          <a:bodyPr/>
          <a:p>
            <a:pPr lvl="0" eaLnBrk="1" hangingPunct="1"/>
            <a:fld id="{9A0DB2DC-4C9A-4742-B13C-FB6460FD3503}" type="slidenum">
              <a:rPr lang="en-US" dirty="0"/>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p>
            <a:pPr marL="0" marR="0" lvl="0" indent="0" algn="l" defTabSz="914400" rtl="0" eaLnBrk="1" fontAlgn="auto" latinLnBrk="0" hangingPunct="1">
              <a:lnSpc>
                <a:spcPct val="100000"/>
              </a:lnSpc>
              <a:spcBef>
                <a:spcPts val="0"/>
              </a:spcBef>
              <a:spcAft>
                <a:spcPts val="0"/>
              </a:spcAft>
              <a:buClrTx/>
              <a:buSzTx/>
              <a:buFontTx/>
              <a:buNone/>
              <a:defRPr/>
            </a:pPr>
            <a:fld id="{1C5C0B86-F696-4745-A3A4-B9D65039FB9B}" type="datetime1">
              <a:rPr kumimoji="0" lang="en-US" sz="12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4" name="Footer Placeholder 3"/>
          <p:cNvSpPr>
            <a:spLocks noGrp="1"/>
          </p:cNvSpPr>
          <p:nvPr>
            <p:ph type="ftr" sz="quarter" idx="11"/>
          </p:nvPr>
        </p:nvSpPr>
        <p:spPr/>
        <p:txBody>
          <a:bodyPr/>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Slide Number Placeholder 4"/>
          <p:cNvSpPr>
            <a:spLocks noGrp="1"/>
          </p:cNvSpPr>
          <p:nvPr>
            <p:ph type="sldNum" sz="quarter" idx="12"/>
          </p:nvPr>
        </p:nvSpPr>
        <p:spPr/>
        <p:txBody>
          <a:bodyPr/>
          <a:p>
            <a:pPr lvl="0" eaLnBrk="1" hangingPunct="1"/>
            <a:fld id="{9A0DB2DC-4C9A-4742-B13C-FB6460FD3503}" type="slidenum">
              <a:rPr lang="en-US" dirty="0"/>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p>
            <a:pPr marL="0" marR="0" lvl="0" indent="0" algn="l" defTabSz="914400" rtl="0" eaLnBrk="1" fontAlgn="auto" latinLnBrk="0" hangingPunct="1">
              <a:lnSpc>
                <a:spcPct val="100000"/>
              </a:lnSpc>
              <a:spcBef>
                <a:spcPts val="0"/>
              </a:spcBef>
              <a:spcAft>
                <a:spcPts val="0"/>
              </a:spcAft>
              <a:buClrTx/>
              <a:buSzTx/>
              <a:buFontTx/>
              <a:buNone/>
              <a:defRPr/>
            </a:pPr>
            <a:fld id="{1C5C0B86-F696-4745-A3A4-B9D65039FB9B}" type="datetime1">
              <a:rPr kumimoji="0" lang="en-US" sz="12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3" name="Footer Placeholder 2"/>
          <p:cNvSpPr>
            <a:spLocks noGrp="1"/>
          </p:cNvSpPr>
          <p:nvPr>
            <p:ph type="ftr" sz="quarter" idx="11"/>
          </p:nvPr>
        </p:nvSpPr>
        <p:spPr/>
        <p:txBody>
          <a:bodyPr/>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4" name="Slide Number Placeholder 3"/>
          <p:cNvSpPr>
            <a:spLocks noGrp="1"/>
          </p:cNvSpPr>
          <p:nvPr>
            <p:ph type="sldNum" sz="quarter" idx="12"/>
          </p:nvPr>
        </p:nvSpPr>
        <p:spPr/>
        <p:txBody>
          <a:bodyPr/>
          <a:p>
            <a:pPr lvl="0" eaLnBrk="1" hangingPunct="1"/>
            <a:fld id="{9A0DB2DC-4C9A-4742-B13C-FB6460FD3503}" type="slidenum">
              <a:rPr lang="en-US" dirty="0"/>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p>
            <a:pPr marL="0" marR="0" lvl="0" indent="0" algn="l" defTabSz="914400" rtl="0" eaLnBrk="1" fontAlgn="auto" latinLnBrk="0" hangingPunct="1">
              <a:lnSpc>
                <a:spcPct val="100000"/>
              </a:lnSpc>
              <a:spcBef>
                <a:spcPts val="0"/>
              </a:spcBef>
              <a:spcAft>
                <a:spcPts val="0"/>
              </a:spcAft>
              <a:buClrTx/>
              <a:buSzTx/>
              <a:buFontTx/>
              <a:buNone/>
              <a:defRPr/>
            </a:pPr>
            <a:fld id="{1C5C0B86-F696-4745-A3A4-B9D65039FB9B}" type="datetime1">
              <a:rPr kumimoji="0" lang="en-US" sz="12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Footer Placeholder 5"/>
          <p:cNvSpPr>
            <a:spLocks noGrp="1"/>
          </p:cNvSpPr>
          <p:nvPr>
            <p:ph type="ftr" sz="quarter" idx="11"/>
          </p:nvPr>
        </p:nvSpPr>
        <p:spPr/>
        <p:txBody>
          <a:bodyPr/>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7" name="Slide Number Placeholder 6"/>
          <p:cNvSpPr>
            <a:spLocks noGrp="1"/>
          </p:cNvSpPr>
          <p:nvPr>
            <p:ph type="sldNum" sz="quarter" idx="12"/>
          </p:nvPr>
        </p:nvSpPr>
        <p:spPr/>
        <p:txBody>
          <a:bodyPr/>
          <a:p>
            <a:pPr lvl="0" eaLnBrk="1" hangingPunct="1"/>
            <a:fld id="{9A0DB2DC-4C9A-4742-B13C-FB6460FD3503}" type="slidenum">
              <a:rPr lang="en-US" dirty="0"/>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vert="horz" wrap="square" lIns="91440" tIns="45720" rIns="91440" bIns="45720" numCol="1" rtlCol="0" anchor="t" anchorCtr="0" compatLnSpc="1">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defRPr/>
            </a:pPr>
            <a:endParaRPr kumimoji="0" lang="en-US" sz="3200" b="0" i="0" u="none" strike="noStrike" kern="1200" cap="none" spc="0" normalizeH="0" baseline="0" noProof="0">
              <a:ln>
                <a:noFill/>
              </a:ln>
              <a:solidFill>
                <a:schemeClr val="tx1"/>
              </a:solidFill>
              <a:effectLst/>
              <a:uLnTx/>
              <a:uFillTx/>
              <a:latin typeface="+mn-lt"/>
              <a:ea typeface="+mn-ea"/>
              <a:cs typeface="+mn-cs"/>
            </a:endParaRP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p>
            <a:pPr marL="0" marR="0" lvl="0" indent="0" algn="l" defTabSz="914400" rtl="0" eaLnBrk="1" fontAlgn="auto" latinLnBrk="0" hangingPunct="1">
              <a:lnSpc>
                <a:spcPct val="100000"/>
              </a:lnSpc>
              <a:spcBef>
                <a:spcPts val="0"/>
              </a:spcBef>
              <a:spcAft>
                <a:spcPts val="0"/>
              </a:spcAft>
              <a:buClrTx/>
              <a:buSzTx/>
              <a:buFontTx/>
              <a:buNone/>
              <a:defRPr/>
            </a:pPr>
            <a:fld id="{1C5C0B86-F696-4745-A3A4-B9D65039FB9B}" type="datetime1">
              <a:rPr kumimoji="0" lang="en-US" sz="12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Footer Placeholder 5"/>
          <p:cNvSpPr>
            <a:spLocks noGrp="1"/>
          </p:cNvSpPr>
          <p:nvPr>
            <p:ph type="ftr" sz="quarter" idx="11"/>
          </p:nvPr>
        </p:nvSpPr>
        <p:spPr/>
        <p:txBody>
          <a:bodyPr/>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7" name="Slide Number Placeholder 6"/>
          <p:cNvSpPr>
            <a:spLocks noGrp="1"/>
          </p:cNvSpPr>
          <p:nvPr>
            <p:ph type="sldNum" sz="quarter" idx="12"/>
          </p:nvPr>
        </p:nvSpPr>
        <p:spPr/>
        <p:txBody>
          <a:bodyPr/>
          <a:p>
            <a:pPr lvl="0" eaLnBrk="1" hangingPunct="1"/>
            <a:fld id="{9A0DB2DC-4C9A-4742-B13C-FB6460FD3503}" type="slidenum">
              <a:rPr lang="en-US" dirty="0"/>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white">
      <p:bgRef idx="1001">
        <a:schemeClr val="bg1"/>
      </p:bgRef>
    </p:bg>
    <p:spTree>
      <p:nvGrpSpPr>
        <p:cNvPr id="1" name=""/>
        <p:cNvGrpSpPr/>
        <p:nvPr/>
      </p:nvGrpSpPr>
      <p:grpSpPr/>
      <p:sp>
        <p:nvSpPr>
          <p:cNvPr id="1026" name="Title Placeholder 1"/>
          <p:cNvSpPr>
            <a:spLocks noGrp="1"/>
          </p:cNvSpPr>
          <p:nvPr>
            <p:ph type="title"/>
          </p:nvPr>
        </p:nvSpPr>
        <p:spPr>
          <a:xfrm>
            <a:off x="457200" y="274638"/>
            <a:ext cx="8229600" cy="1143000"/>
          </a:xfrm>
          <a:prstGeom prst="rect">
            <a:avLst/>
          </a:prstGeom>
          <a:noFill/>
          <a:ln w="9525">
            <a:noFill/>
          </a:ln>
        </p:spPr>
        <p:txBody>
          <a:bodyPr anchor="ctr"/>
          <a:p>
            <a:pPr lvl="0"/>
            <a:r>
              <a:rPr dirty="0"/>
              <a:t>Click to edit Master title style</a:t>
            </a:r>
            <a:endParaRPr dirty="0"/>
          </a:p>
        </p:txBody>
      </p:sp>
      <p:sp>
        <p:nvSpPr>
          <p:cNvPr id="1027" name="Text Placeholder 2"/>
          <p:cNvSpPr>
            <a:spLocks noGrp="1"/>
          </p:cNvSpPr>
          <p:nvPr>
            <p:ph type="body" idx="1"/>
          </p:nvPr>
        </p:nvSpPr>
        <p:spPr>
          <a:xfrm>
            <a:off x="457200" y="1600200"/>
            <a:ext cx="8229600" cy="4525963"/>
          </a:xfrm>
          <a:prstGeom prst="rect">
            <a:avLst/>
          </a:prstGeom>
          <a:noFill/>
          <a:ln w="9525">
            <a:noFill/>
          </a:ln>
        </p:spPr>
        <p:txBody>
          <a:bodyPr/>
          <a:p>
            <a:pPr lvl="0"/>
            <a:r>
              <a:rPr dirty="0"/>
              <a:t>Click to edit Master text styles</a:t>
            </a:r>
            <a:endParaRPr dirty="0"/>
          </a:p>
          <a:p>
            <a:pPr lvl="1"/>
            <a:r>
              <a:rPr dirty="0"/>
              <a:t>Second level</a:t>
            </a:r>
            <a:endParaRPr dirty="0"/>
          </a:p>
          <a:p>
            <a:pPr lvl="2"/>
            <a:r>
              <a:rPr dirty="0"/>
              <a:t>Third level</a:t>
            </a:r>
            <a:endParaRPr dirty="0"/>
          </a:p>
          <a:p>
            <a:pPr lvl="3"/>
            <a:r>
              <a:rPr dirty="0"/>
              <a:t>Fourth level</a:t>
            </a:r>
            <a:endParaRPr dirty="0"/>
          </a:p>
          <a:p>
            <a:pPr lvl="4"/>
            <a:r>
              <a:rPr dirty="0"/>
              <a:t>Fifth level</a:t>
            </a:r>
            <a:endParaRPr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marL="0" marR="0" lvl="0" indent="0" algn="l" defTabSz="914400" rtl="0" eaLnBrk="1" fontAlgn="auto" latinLnBrk="0" hangingPunct="1">
              <a:lnSpc>
                <a:spcPct val="100000"/>
              </a:lnSpc>
              <a:spcBef>
                <a:spcPts val="0"/>
              </a:spcBef>
              <a:spcAft>
                <a:spcPts val="0"/>
              </a:spcAft>
              <a:buClrTx/>
              <a:buSzTx/>
              <a:buFontTx/>
              <a:buNone/>
              <a:defRPr/>
            </a:pPr>
            <a:fld id="{1C5C0B86-F696-4745-A3A4-B9D65039FB9B}" type="datetime1">
              <a:rPr kumimoji="0" lang="en-US" sz="12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400">
                <a:latin typeface="Calibri" panose="020F0502020204030204" pitchFamily="34" charset="0"/>
              </a:defRPr>
            </a:lvl1pPr>
          </a:lstStyle>
          <a:p>
            <a:pPr lvl="0" eaLnBrk="1" hangingPunct="1"/>
            <a:fld id="{9A0DB2DC-4C9A-4742-B13C-FB6460FD3503}" type="slidenum">
              <a:rPr lang="en-US" dirty="0"/>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anose="020F0502020204030204" pitchFamily="34" charset="0"/>
        </a:defRPr>
      </a:lvl2pPr>
      <a:lvl3pPr algn="ctr" rtl="0" eaLnBrk="0" fontAlgn="base" hangingPunct="0">
        <a:spcBef>
          <a:spcPct val="0"/>
        </a:spcBef>
        <a:spcAft>
          <a:spcPct val="0"/>
        </a:spcAft>
        <a:defRPr sz="4400">
          <a:solidFill>
            <a:schemeClr val="tx1"/>
          </a:solidFill>
          <a:latin typeface="Calibri" panose="020F0502020204030204" pitchFamily="34" charset="0"/>
        </a:defRPr>
      </a:lvl3pPr>
      <a:lvl4pPr algn="ctr" rtl="0" eaLnBrk="0" fontAlgn="base" hangingPunct="0">
        <a:spcBef>
          <a:spcPct val="0"/>
        </a:spcBef>
        <a:spcAft>
          <a:spcPct val="0"/>
        </a:spcAft>
        <a:defRPr sz="4400">
          <a:solidFill>
            <a:schemeClr val="tx1"/>
          </a:solidFill>
          <a:latin typeface="Calibri" panose="020F0502020204030204" pitchFamily="34" charset="0"/>
        </a:defRPr>
      </a:lvl4pPr>
      <a:lvl5pPr algn="ctr" rtl="0" eaLnBrk="0" fontAlgn="base" hangingPunct="0">
        <a:spcBef>
          <a:spcPct val="0"/>
        </a:spcBef>
        <a:spcAft>
          <a:spcPct val="0"/>
        </a:spcAft>
        <a:defRPr sz="4400">
          <a:solidFill>
            <a:schemeClr val="tx1"/>
          </a:solidFill>
          <a:latin typeface="Calibri" panose="020F0502020204030204" pitchFamily="34" charset="0"/>
        </a:defRPr>
      </a:lvl5pPr>
      <a:lvl6pPr marL="457200" algn="ctr" rtl="0" fontAlgn="base">
        <a:spcBef>
          <a:spcPct val="0"/>
        </a:spcBef>
        <a:spcAft>
          <a:spcPct val="0"/>
        </a:spcAft>
        <a:defRPr sz="4400">
          <a:solidFill>
            <a:schemeClr val="tx1"/>
          </a:solidFill>
          <a:latin typeface="Calibri" panose="020F0502020204030204" pitchFamily="34" charset="0"/>
        </a:defRPr>
      </a:lvl6pPr>
      <a:lvl7pPr marL="914400" algn="ctr" rtl="0" fontAlgn="base">
        <a:spcBef>
          <a:spcPct val="0"/>
        </a:spcBef>
        <a:spcAft>
          <a:spcPct val="0"/>
        </a:spcAft>
        <a:defRPr sz="4400">
          <a:solidFill>
            <a:schemeClr val="tx1"/>
          </a:solidFill>
          <a:latin typeface="Calibri" panose="020F0502020204030204" pitchFamily="34" charset="0"/>
        </a:defRPr>
      </a:lvl7pPr>
      <a:lvl8pPr marL="1371600" algn="ctr" rtl="0" fontAlgn="base">
        <a:spcBef>
          <a:spcPct val="0"/>
        </a:spcBef>
        <a:spcAft>
          <a:spcPct val="0"/>
        </a:spcAft>
        <a:defRPr sz="4400">
          <a:solidFill>
            <a:schemeClr val="tx1"/>
          </a:solidFill>
          <a:latin typeface="Calibri" panose="020F0502020204030204" pitchFamily="34" charset="0"/>
        </a:defRPr>
      </a:lvl8pPr>
      <a:lvl9pPr marL="1828800" algn="ctr" rtl="0" fontAlgn="base">
        <a:spcBef>
          <a:spcPct val="0"/>
        </a:spcBef>
        <a:spcAft>
          <a:spcPct val="0"/>
        </a:spcAft>
        <a:defRPr sz="4400">
          <a:solidFill>
            <a:schemeClr val="tx1"/>
          </a:solidFill>
          <a:latin typeface="Calibri" panose="020F0502020204030204"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image" Target="../media/image1.jpeg"/></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4.xml"/><Relationship Id="rId1" Type="http://schemas.openxmlformats.org/officeDocument/2006/relationships/image" Target="../media/image2.jpeg"/></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2.xml"/><Relationship Id="rId1" Type="http://schemas.openxmlformats.org/officeDocument/2006/relationships/image" Target="../media/image2.jpe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2.xml"/><Relationship Id="rId1"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image" Target="../media/image2.jpeg"/></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4.xml"/><Relationship Id="rId1" Type="http://schemas.openxmlformats.org/officeDocument/2006/relationships/image" Target="../media/image2.jpeg"/></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4.xml"/><Relationship Id="rId1" Type="http://schemas.openxmlformats.org/officeDocument/2006/relationships/image" Target="../media/image2.jpeg"/></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image" Target="../media/image2.jpeg"/></Relationships>
</file>

<file path=ppt/slides/_rels/slide6.xml.rels><?xml version="1.0" encoding="UTF-8" standalone="yes"?>
<Relationships xmlns="http://schemas.openxmlformats.org/package/2006/relationships"><Relationship Id="rId4" Type="http://schemas.openxmlformats.org/officeDocument/2006/relationships/notesSlide" Target="../notesSlides/notesSlide6.xml"/><Relationship Id="rId3" Type="http://schemas.openxmlformats.org/officeDocument/2006/relationships/slideLayout" Target="../slideLayouts/slideLayout4.xml"/><Relationship Id="rId2" Type="http://schemas.openxmlformats.org/officeDocument/2006/relationships/image" Target="../media/image3.png"/><Relationship Id="rId1" Type="http://schemas.openxmlformats.org/officeDocument/2006/relationships/image" Target="../media/image2.jpeg"/></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image" Target="../media/image2.jpeg"/></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image" Target="../media/image2.jpeg"/></Relationships>
</file>

<file path=ppt/slides/_rels/slide9.xml.rels><?xml version="1.0" encoding="UTF-8" standalone="yes"?>
<Relationships xmlns="http://schemas.openxmlformats.org/package/2006/relationships"><Relationship Id="rId4" Type="http://schemas.openxmlformats.org/officeDocument/2006/relationships/notesSlide" Target="../notesSlides/notesSlide9.xml"/><Relationship Id="rId3" Type="http://schemas.openxmlformats.org/officeDocument/2006/relationships/slideLayout" Target="../slideLayouts/slideLayout4.xml"/><Relationship Id="rId2" Type="http://schemas.openxmlformats.org/officeDocument/2006/relationships/image" Target="../media/image4.png"/><Relationship Id="rId1"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2050" name="Picture 2" descr="C:\Users\arsil\Desktop\Smartcreative.jpg"/>
          <p:cNvPicPr>
            <a:picLocks noChangeAspect="1"/>
          </p:cNvPicPr>
          <p:nvPr/>
        </p:nvPicPr>
        <p:blipFill>
          <a:blip r:embed="rId1"/>
          <a:srcRect l="1051" r="800" b="504"/>
          <a:stretch>
            <a:fillRect/>
          </a:stretch>
        </p:blipFill>
        <p:spPr>
          <a:xfrm>
            <a:off x="0" y="304800"/>
            <a:ext cx="9144000" cy="6840538"/>
          </a:xfrm>
          <a:prstGeom prst="rect">
            <a:avLst/>
          </a:prstGeom>
          <a:noFill/>
          <a:ln w="9525">
            <a:noFill/>
          </a:ln>
        </p:spPr>
      </p:pic>
      <p:sp>
        <p:nvSpPr>
          <p:cNvPr id="2051" name="TextBox 1"/>
          <p:cNvSpPr txBox="1"/>
          <p:nvPr/>
        </p:nvSpPr>
        <p:spPr>
          <a:xfrm>
            <a:off x="3200400" y="3725863"/>
            <a:ext cx="5638800" cy="1198880"/>
          </a:xfrm>
          <a:prstGeom prst="rect">
            <a:avLst/>
          </a:prstGeom>
          <a:noFill/>
          <a:ln w="9525">
            <a:noFill/>
          </a:ln>
        </p:spPr>
        <p:txBody>
          <a:bodyPr>
            <a:spAutoFit/>
          </a:bodyPr>
          <a:p>
            <a:pPr algn="ctr"/>
            <a:r>
              <a:rPr lang="id-ID" b="1" dirty="0">
                <a:solidFill>
                  <a:schemeClr val="bg1"/>
                </a:solidFill>
                <a:latin typeface="Arial" panose="020B0604020202020204" pitchFamily="34" charset="0"/>
              </a:rPr>
              <a:t>BASIC WRITING</a:t>
            </a:r>
            <a:endParaRPr lang="id-ID" b="1" dirty="0">
              <a:solidFill>
                <a:schemeClr val="bg1"/>
              </a:solidFill>
              <a:latin typeface="Arial" panose="020B0604020202020204" pitchFamily="34" charset="0"/>
            </a:endParaRPr>
          </a:p>
          <a:p>
            <a:pPr algn="ctr"/>
            <a:r>
              <a:rPr lang="id-ID" b="1" dirty="0">
                <a:solidFill>
                  <a:schemeClr val="bg1"/>
                </a:solidFill>
                <a:latin typeface="Arial" panose="020B0604020202020204" pitchFamily="34" charset="0"/>
              </a:rPr>
              <a:t>WEEK</a:t>
            </a:r>
            <a:r>
              <a:rPr b="1" dirty="0">
                <a:solidFill>
                  <a:schemeClr val="bg1"/>
                </a:solidFill>
                <a:latin typeface="Arial" panose="020B0604020202020204" pitchFamily="34" charset="0"/>
              </a:rPr>
              <a:t> </a:t>
            </a:r>
            <a:r>
              <a:rPr lang="id-ID" b="1" dirty="0">
                <a:solidFill>
                  <a:schemeClr val="bg1"/>
                </a:solidFill>
                <a:latin typeface="Arial" panose="020B0604020202020204" pitchFamily="34" charset="0"/>
              </a:rPr>
              <a:t>4: Draft and Practice</a:t>
            </a:r>
            <a:endParaRPr lang="id-ID" b="1" dirty="0">
              <a:solidFill>
                <a:schemeClr val="bg1"/>
              </a:solidFill>
              <a:latin typeface="Arial" panose="020B0604020202020204" pitchFamily="34" charset="0"/>
            </a:endParaRPr>
          </a:p>
          <a:p>
            <a:pPr algn="ctr"/>
            <a:r>
              <a:rPr lang="id-ID" b="1" dirty="0">
                <a:solidFill>
                  <a:schemeClr val="bg1"/>
                </a:solidFill>
                <a:latin typeface="Arial" panose="020B0604020202020204" pitchFamily="34" charset="0"/>
              </a:rPr>
              <a:t>NURYANSYAH ADIJAYA</a:t>
            </a:r>
            <a:r>
              <a:rPr b="1" dirty="0">
                <a:solidFill>
                  <a:schemeClr val="bg1"/>
                </a:solidFill>
                <a:latin typeface="Arial" panose="020B0604020202020204" pitchFamily="34" charset="0"/>
              </a:rPr>
              <a:t>, M</a:t>
            </a:r>
            <a:r>
              <a:rPr lang="id-ID" b="1" dirty="0">
                <a:solidFill>
                  <a:schemeClr val="bg1"/>
                </a:solidFill>
                <a:latin typeface="Arial" panose="020B0604020202020204" pitchFamily="34" charset="0"/>
              </a:rPr>
              <a:t>.Pd</a:t>
            </a:r>
            <a:r>
              <a:rPr b="1" dirty="0">
                <a:solidFill>
                  <a:schemeClr val="bg1"/>
                </a:solidFill>
                <a:latin typeface="Arial" panose="020B0604020202020204" pitchFamily="34" charset="0"/>
              </a:rPr>
              <a:t>.</a:t>
            </a:r>
            <a:endParaRPr b="1" dirty="0">
              <a:solidFill>
                <a:schemeClr val="bg1"/>
              </a:solidFill>
              <a:latin typeface="Arial" panose="020B0604020202020204" pitchFamily="34" charset="0"/>
            </a:endParaRPr>
          </a:p>
          <a:p>
            <a:pPr algn="ctr"/>
            <a:r>
              <a:rPr b="1" dirty="0">
                <a:solidFill>
                  <a:schemeClr val="bg1"/>
                </a:solidFill>
                <a:latin typeface="Arial" panose="020B0604020202020204" pitchFamily="34" charset="0"/>
              </a:rPr>
              <a:t>PENDIDIKAN </a:t>
            </a:r>
            <a:r>
              <a:rPr lang="id-ID" b="1" dirty="0">
                <a:solidFill>
                  <a:schemeClr val="bg1"/>
                </a:solidFill>
                <a:latin typeface="Arial" panose="020B0604020202020204" pitchFamily="34" charset="0"/>
              </a:rPr>
              <a:t>BAHASA INGGRIS</a:t>
            </a:r>
            <a:r>
              <a:rPr b="1" dirty="0">
                <a:solidFill>
                  <a:schemeClr val="bg1"/>
                </a:solidFill>
                <a:latin typeface="Arial" panose="020B0604020202020204" pitchFamily="34" charset="0"/>
              </a:rPr>
              <a:t> FKIP</a:t>
            </a:r>
            <a:endParaRPr b="1" dirty="0">
              <a:solidFill>
                <a:schemeClr val="bg1"/>
              </a:solidFill>
              <a:latin typeface="Arial" panose="020B0604020202020204" pitchFamily="34" charset="0"/>
            </a:endParaRPr>
          </a:p>
        </p:txBody>
      </p:sp>
    </p:spTree>
  </p:cSld>
  <p:clrMapOvr>
    <a:masterClrMapping/>
  </p:clrMapOvr>
  <p:transition>
    <p:wipe dir="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10242" name="Picture 2" descr="C:\Users\arsil\Desktop\Smartcreative2.jpg"/>
          <p:cNvPicPr>
            <a:picLocks noChangeAspect="1"/>
          </p:cNvPicPr>
          <p:nvPr/>
        </p:nvPicPr>
        <p:blipFill>
          <a:blip r:embed="rId1"/>
          <a:stretch>
            <a:fillRect/>
          </a:stretch>
        </p:blipFill>
        <p:spPr>
          <a:xfrm>
            <a:off x="0" y="0"/>
            <a:ext cx="9172575" cy="6858000"/>
          </a:xfrm>
          <a:prstGeom prst="rect">
            <a:avLst/>
          </a:prstGeom>
          <a:noFill/>
          <a:ln w="9525">
            <a:noFill/>
          </a:ln>
        </p:spPr>
      </p:pic>
      <p:sp>
        <p:nvSpPr>
          <p:cNvPr id="10243" name="Title 5"/>
          <p:cNvSpPr>
            <a:spLocks noGrp="1"/>
          </p:cNvSpPr>
          <p:nvPr>
            <p:ph type="title"/>
          </p:nvPr>
        </p:nvSpPr>
        <p:spPr/>
        <p:txBody>
          <a:bodyPr vert="horz" wrap="square" lIns="91440" tIns="45720" rIns="91440" bIns="45720" anchor="ctr"/>
          <a:p>
            <a:pPr>
              <a:spcBef>
                <a:spcPct val="50000"/>
              </a:spcBef>
            </a:pPr>
            <a:r>
              <a:rPr lang="id-ID" sz="3200" dirty="0">
                <a:latin typeface="Arial" panose="020B0604020202020204" pitchFamily="34" charset="0"/>
                <a:ea typeface="Arial" panose="020B0604020202020204" pitchFamily="34" charset="0"/>
              </a:rPr>
              <a:t>Options   </a:t>
            </a:r>
            <a:endParaRPr lang="id-ID" sz="3200" dirty="0">
              <a:latin typeface="Arial" panose="020B0604020202020204" pitchFamily="34" charset="0"/>
              <a:ea typeface="Arial" panose="020B0604020202020204" pitchFamily="34" charset="0"/>
            </a:endParaRPr>
          </a:p>
        </p:txBody>
      </p:sp>
      <p:sp>
        <p:nvSpPr>
          <p:cNvPr id="10244" name="Content Placeholder 5"/>
          <p:cNvSpPr>
            <a:spLocks noGrp="1"/>
          </p:cNvSpPr>
          <p:nvPr>
            <p:ph sz="half" idx="1"/>
          </p:nvPr>
        </p:nvSpPr>
        <p:spPr/>
        <p:txBody>
          <a:bodyPr vert="horz" wrap="square" lIns="91440" tIns="45720" rIns="91440" bIns="45720" anchor="t"/>
          <a:p>
            <a:pPr marL="0" indent="0">
              <a:buNone/>
            </a:pPr>
            <a:r>
              <a:rPr lang="id-ID" sz="2200" dirty="0">
                <a:latin typeface="Arial" panose="020B0604020202020204" pitchFamily="34" charset="0"/>
                <a:cs typeface="Arial" panose="020B0604020202020204" pitchFamily="34" charset="0"/>
              </a:rPr>
              <a:t> </a:t>
            </a:r>
            <a:endParaRPr lang="id-ID" sz="2200" dirty="0">
              <a:latin typeface="Arial" panose="020B0604020202020204" pitchFamily="34" charset="0"/>
              <a:cs typeface="Arial" panose="020B0604020202020204" pitchFamily="34" charset="0"/>
            </a:endParaRPr>
          </a:p>
          <a:p>
            <a:endParaRPr sz="2200" dirty="0">
              <a:latin typeface="Arial" panose="020B0604020202020204" pitchFamily="34" charset="0"/>
              <a:cs typeface="Arial" panose="020B0604020202020204" pitchFamily="34" charset="0"/>
            </a:endParaRPr>
          </a:p>
          <a:p>
            <a:pPr lvl="4"/>
            <a:endParaRPr sz="1000" dirty="0">
              <a:latin typeface="Arial" panose="020B0604020202020204" pitchFamily="34" charset="0"/>
              <a:cs typeface="Arial" panose="020B0604020202020204" pitchFamily="34" charset="0"/>
            </a:endParaRPr>
          </a:p>
          <a:p>
            <a:endParaRPr sz="2200" dirty="0">
              <a:latin typeface="Arial" panose="020B0604020202020204" pitchFamily="34" charset="0"/>
              <a:cs typeface="Arial" panose="020B0604020202020204" pitchFamily="34" charset="0"/>
            </a:endParaRPr>
          </a:p>
          <a:p>
            <a:endParaRPr sz="2200" dirty="0">
              <a:latin typeface="Arial" panose="020B0604020202020204" pitchFamily="34" charset="0"/>
              <a:cs typeface="Arial" panose="020B0604020202020204" pitchFamily="34" charset="0"/>
            </a:endParaRPr>
          </a:p>
          <a:p>
            <a:endParaRPr sz="2200" dirty="0">
              <a:latin typeface="Arial" panose="020B0604020202020204" pitchFamily="34" charset="0"/>
              <a:cs typeface="Arial" panose="020B0604020202020204" pitchFamily="34" charset="0"/>
            </a:endParaRPr>
          </a:p>
          <a:p>
            <a:endParaRPr sz="2200" dirty="0">
              <a:latin typeface="Arial" panose="020B0604020202020204" pitchFamily="34" charset="0"/>
              <a:cs typeface="Arial" panose="020B0604020202020204" pitchFamily="34" charset="0"/>
            </a:endParaRPr>
          </a:p>
          <a:p>
            <a:pPr lvl="4"/>
            <a:endParaRPr lang="id-ID" altLang="x-none" sz="1000" dirty="0">
              <a:latin typeface="Arial" panose="020B0604020202020204" pitchFamily="34" charset="0"/>
              <a:ea typeface="Arial" panose="020B0604020202020204" pitchFamily="34" charset="0"/>
            </a:endParaRPr>
          </a:p>
        </p:txBody>
      </p:sp>
      <p:sp>
        <p:nvSpPr>
          <p:cNvPr id="2" name="Content Placeholder 1"/>
          <p:cNvSpPr/>
          <p:nvPr>
            <p:ph sz="half" idx="2"/>
          </p:nvPr>
        </p:nvSpPr>
        <p:spPr>
          <a:xfrm>
            <a:off x="600710" y="1600200"/>
            <a:ext cx="8086090" cy="4526280"/>
          </a:xfrm>
        </p:spPr>
        <p:txBody>
          <a:bodyPr/>
          <a:p>
            <a:pPr marL="0" indent="0">
              <a:buNone/>
            </a:pPr>
            <a:r>
              <a:rPr lang="en-US"/>
              <a:t>a. This behavior doesn’t make sense to me.</a:t>
            </a:r>
            <a:endParaRPr lang="en-US"/>
          </a:p>
          <a:p>
            <a:pPr marL="0" indent="0">
              <a:buNone/>
            </a:pPr>
            <a:r>
              <a:rPr lang="en-US"/>
              <a:t>b. What is it about those minor rules that makes people follow them?</a:t>
            </a:r>
            <a:endParaRPr lang="en-US"/>
          </a:p>
          <a:p>
            <a:pPr marL="0" indent="0">
              <a:buNone/>
            </a:pPr>
            <a:r>
              <a:rPr lang="en-US"/>
              <a:t>c. Apparently “under penalty of law” is a greater deterrent than“endangering your life.”</a:t>
            </a:r>
            <a:endParaRPr lang="en-US"/>
          </a:p>
        </p:txBody>
      </p:sp>
    </p:spTree>
  </p:cSld>
  <p:clrMapOvr>
    <a:masterClrMapping/>
  </p:clrMapOvr>
  <p:transition>
    <p:wipe dir="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11266" name="Picture 2" descr="C:\Users\arsil\Desktop\Smartcreative2.jpg"/>
          <p:cNvPicPr>
            <a:picLocks noChangeAspect="1"/>
          </p:cNvPicPr>
          <p:nvPr/>
        </p:nvPicPr>
        <p:blipFill>
          <a:blip r:embed="rId1"/>
          <a:stretch>
            <a:fillRect/>
          </a:stretch>
        </p:blipFill>
        <p:spPr>
          <a:xfrm>
            <a:off x="0" y="0"/>
            <a:ext cx="9172575" cy="6858000"/>
          </a:xfrm>
          <a:prstGeom prst="rect">
            <a:avLst/>
          </a:prstGeom>
          <a:noFill/>
          <a:ln w="9525">
            <a:noFill/>
          </a:ln>
        </p:spPr>
      </p:pic>
      <p:sp>
        <p:nvSpPr>
          <p:cNvPr id="11267" name="Title 5"/>
          <p:cNvSpPr>
            <a:spLocks noGrp="1"/>
          </p:cNvSpPr>
          <p:nvPr>
            <p:ph type="title"/>
          </p:nvPr>
        </p:nvSpPr>
        <p:spPr>
          <a:xfrm>
            <a:off x="533400" y="685800"/>
            <a:ext cx="8229600" cy="685800"/>
          </a:xfrm>
        </p:spPr>
        <p:txBody>
          <a:bodyPr vert="horz" wrap="square" lIns="91440" tIns="45720" rIns="91440" bIns="45720" anchor="ctr"/>
          <a:p>
            <a:pPr>
              <a:spcBef>
                <a:spcPct val="50000"/>
              </a:spcBef>
            </a:pPr>
            <a:r>
              <a:rPr lang="id-ID" sz="3200" dirty="0">
                <a:latin typeface="Arial" panose="020B0604020202020204" pitchFamily="34" charset="0"/>
                <a:ea typeface="Arial" panose="020B0604020202020204" pitchFamily="34" charset="0"/>
              </a:rPr>
              <a:t>Exercise of Concluding  </a:t>
            </a:r>
            <a:endParaRPr lang="id-ID" sz="3200" dirty="0">
              <a:latin typeface="Arial" panose="020B0604020202020204" pitchFamily="34" charset="0"/>
              <a:ea typeface="Arial" panose="020B0604020202020204" pitchFamily="34" charset="0"/>
            </a:endParaRPr>
          </a:p>
        </p:txBody>
      </p:sp>
      <p:sp>
        <p:nvSpPr>
          <p:cNvPr id="11268" name="Content Placeholder 5"/>
          <p:cNvSpPr>
            <a:spLocks noGrp="1"/>
          </p:cNvSpPr>
          <p:nvPr>
            <p:ph idx="1"/>
          </p:nvPr>
        </p:nvSpPr>
        <p:spPr>
          <a:xfrm>
            <a:off x="398145" y="1371600"/>
            <a:ext cx="8288655" cy="4754880"/>
          </a:xfrm>
        </p:spPr>
        <p:txBody>
          <a:bodyPr vert="horz" wrap="square" lIns="91440" tIns="45720" rIns="91440" bIns="45720" anchor="t"/>
          <a:p>
            <a:pPr marL="0" indent="0">
              <a:buNone/>
            </a:pPr>
            <a:r>
              <a:rPr lang="id-ID" altLang="x-none" sz="2800" dirty="0">
                <a:latin typeface="Arial" panose="020B0604020202020204" pitchFamily="34" charset="0"/>
                <a:ea typeface="Arial" panose="020B0604020202020204" pitchFamily="34" charset="0"/>
              </a:rPr>
              <a:t>2. Student fees should not be increased without explanation.These fees are a mystery to most students. Are the fees for campus improvements?</a:t>
            </a:r>
            <a:endParaRPr lang="id-ID" altLang="x-none" sz="2800" dirty="0">
              <a:latin typeface="Arial" panose="020B0604020202020204" pitchFamily="34" charset="0"/>
              <a:ea typeface="Arial" panose="020B0604020202020204" pitchFamily="34" charset="0"/>
            </a:endParaRPr>
          </a:p>
          <a:p>
            <a:pPr marL="0" indent="0">
              <a:buNone/>
            </a:pPr>
            <a:r>
              <a:rPr lang="id-ID" altLang="x-none" sz="2800" dirty="0">
                <a:latin typeface="Arial" panose="020B0604020202020204" pitchFamily="34" charset="0"/>
                <a:ea typeface="Arial" panose="020B0604020202020204" pitchFamily="34" charset="0"/>
              </a:rPr>
              <a:t>Do they support student activities, and if so, which ones? What exactly do we get for these mysterious fees? We are taught in classes to think critically, to look for answers, and to challenge accepted</a:t>
            </a:r>
            <a:endParaRPr lang="id-ID" altLang="x-none" sz="2800" dirty="0">
              <a:latin typeface="Arial" panose="020B0604020202020204" pitchFamily="34" charset="0"/>
              <a:ea typeface="Arial" panose="020B0604020202020204" pitchFamily="34" charset="0"/>
            </a:endParaRPr>
          </a:p>
          <a:p>
            <a:pPr marL="0" indent="0">
              <a:buNone/>
            </a:pPr>
            <a:r>
              <a:rPr lang="id-ID" altLang="x-none" sz="2800" dirty="0">
                <a:latin typeface="Arial" panose="020B0604020202020204" pitchFamily="34" charset="0"/>
                <a:ea typeface="Arial" panose="020B0604020202020204" pitchFamily="34" charset="0"/>
              </a:rPr>
              <a:t>wisdom. We are encouraged to be responsible citizens. As responsible citizens and consumers, we should not blindly accept increases until</a:t>
            </a:r>
            <a:endParaRPr lang="id-ID" altLang="x-none" sz="2800" dirty="0">
              <a:latin typeface="Arial" panose="020B0604020202020204" pitchFamily="34" charset="0"/>
              <a:ea typeface="Arial" panose="020B0604020202020204" pitchFamily="34" charset="0"/>
            </a:endParaRPr>
          </a:p>
          <a:p>
            <a:pPr marL="0" indent="0">
              <a:buNone/>
            </a:pPr>
            <a:r>
              <a:rPr lang="id-ID" altLang="x-none" sz="2800" dirty="0">
                <a:latin typeface="Arial" panose="020B0604020202020204" pitchFamily="34" charset="0"/>
                <a:ea typeface="Arial" panose="020B0604020202020204" pitchFamily="34" charset="0"/>
              </a:rPr>
              <a:t>we know what they are for.</a:t>
            </a:r>
            <a:endParaRPr lang="id-ID" altLang="x-none" sz="2800" dirty="0">
              <a:latin typeface="Arial" panose="020B0604020202020204" pitchFamily="34" charset="0"/>
              <a:ea typeface="Arial" panose="020B0604020202020204" pitchFamily="34" charset="0"/>
            </a:endParaRPr>
          </a:p>
        </p:txBody>
      </p:sp>
    </p:spTree>
  </p:cSld>
  <p:clrMapOvr>
    <a:masterClrMapping/>
  </p:clrMapOvr>
  <p:transition>
    <p:wipe dir="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id-ID" altLang="en-US"/>
              <a:t>Options</a:t>
            </a:r>
            <a:endParaRPr lang="id-ID" altLang="en-US"/>
          </a:p>
        </p:txBody>
      </p:sp>
      <p:sp>
        <p:nvSpPr>
          <p:cNvPr id="3" name="Content Placeholder 2"/>
          <p:cNvSpPr>
            <a:spLocks noGrp="1"/>
          </p:cNvSpPr>
          <p:nvPr>
            <p:ph idx="1"/>
          </p:nvPr>
        </p:nvSpPr>
        <p:spPr/>
        <p:txBody>
          <a:bodyPr/>
          <a:p>
            <a:pPr marL="0" indent="0">
              <a:buNone/>
            </a:pPr>
            <a:r>
              <a:rPr lang="en-US"/>
              <a:t>a. We should let the administration know that we have learned our lessons well.</a:t>
            </a:r>
            <a:endParaRPr lang="en-US"/>
          </a:p>
          <a:p>
            <a:pPr marL="0" indent="0">
              <a:buNone/>
            </a:pPr>
            <a:r>
              <a:rPr lang="en-US"/>
              <a:t>b. Student fees should be abolished.</a:t>
            </a:r>
            <a:endParaRPr lang="en-US"/>
          </a:p>
          <a:p>
            <a:pPr marL="0" indent="0">
              <a:buNone/>
            </a:pPr>
            <a:r>
              <a:rPr lang="en-US"/>
              <a:t>c. Only fees that go directly to education should be approved.</a:t>
            </a:r>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13314" name="Picture 2" descr="C:\Users\arsil\Desktop\Smartcreative2.jpg"/>
          <p:cNvPicPr>
            <a:picLocks noChangeAspect="1"/>
          </p:cNvPicPr>
          <p:nvPr/>
        </p:nvPicPr>
        <p:blipFill>
          <a:blip r:embed="rId1"/>
          <a:stretch>
            <a:fillRect/>
          </a:stretch>
        </p:blipFill>
        <p:spPr>
          <a:xfrm>
            <a:off x="0" y="0"/>
            <a:ext cx="9172575" cy="6858000"/>
          </a:xfrm>
          <a:prstGeom prst="rect">
            <a:avLst/>
          </a:prstGeom>
          <a:noFill/>
          <a:ln w="9525">
            <a:noFill/>
          </a:ln>
        </p:spPr>
      </p:pic>
      <p:sp>
        <p:nvSpPr>
          <p:cNvPr id="13315" name="Title 5"/>
          <p:cNvSpPr>
            <a:spLocks noGrp="1"/>
          </p:cNvSpPr>
          <p:nvPr>
            <p:ph type="title"/>
          </p:nvPr>
        </p:nvSpPr>
        <p:spPr>
          <a:xfrm>
            <a:off x="533400" y="685800"/>
            <a:ext cx="8229600" cy="685800"/>
          </a:xfrm>
        </p:spPr>
        <p:txBody>
          <a:bodyPr vert="horz" wrap="square" lIns="91440" tIns="45720" rIns="91440" bIns="45720" anchor="ctr"/>
          <a:p>
            <a:pPr>
              <a:spcBef>
                <a:spcPct val="50000"/>
              </a:spcBef>
            </a:pPr>
            <a:r>
              <a:rPr sz="3200" dirty="0">
                <a:latin typeface="Arial" panose="020B0604020202020204" pitchFamily="34" charset="0"/>
                <a:cs typeface="Arial" panose="020B0604020202020204" pitchFamily="34" charset="0"/>
              </a:rPr>
              <a:t>References</a:t>
            </a:r>
            <a:endParaRPr sz="3200" dirty="0">
              <a:latin typeface="Arial" panose="020B0604020202020204" pitchFamily="34" charset="0"/>
              <a:ea typeface="Arial" panose="020B0604020202020204" pitchFamily="34" charset="0"/>
            </a:endParaRPr>
          </a:p>
        </p:txBody>
      </p:sp>
      <p:sp>
        <p:nvSpPr>
          <p:cNvPr id="13316" name="Content Placeholder 5"/>
          <p:cNvSpPr>
            <a:spLocks noGrp="1"/>
          </p:cNvSpPr>
          <p:nvPr>
            <p:ph idx="1"/>
          </p:nvPr>
        </p:nvSpPr>
        <p:spPr>
          <a:xfrm>
            <a:off x="457200" y="1524000"/>
            <a:ext cx="8229600" cy="4602163"/>
          </a:xfrm>
        </p:spPr>
        <p:txBody>
          <a:bodyPr vert="horz" wrap="square" lIns="91440" tIns="45720" rIns="91440" bIns="45720" anchor="t"/>
          <a:p>
            <a:pPr marL="0" indent="0">
              <a:buNone/>
            </a:pPr>
            <a:r>
              <a:rPr sz="2200" dirty="0">
                <a:sym typeface="+mn-ea"/>
              </a:rPr>
              <a:t>Anker, Susan.(2009). </a:t>
            </a:r>
            <a:r>
              <a:rPr sz="2200" i="1" dirty="0">
                <a:sym typeface="+mn-ea"/>
              </a:rPr>
              <a:t>Real Writing with </a:t>
            </a:r>
            <a:r>
              <a:rPr lang="id-ID" sz="2200" i="1" dirty="0">
                <a:sym typeface="+mn-ea"/>
              </a:rPr>
              <a:t>R</a:t>
            </a:r>
            <a:r>
              <a:rPr sz="2200" i="1" dirty="0">
                <a:sym typeface="+mn-ea"/>
              </a:rPr>
              <a:t>eading</a:t>
            </a:r>
            <a:r>
              <a:rPr sz="2200" dirty="0">
                <a:sym typeface="+mn-ea"/>
              </a:rPr>
              <a:t> . NY: Bedford.</a:t>
            </a:r>
            <a:endParaRPr sz="2200" dirty="0"/>
          </a:p>
          <a:p>
            <a:pPr marL="0" indent="0">
              <a:buNone/>
            </a:pPr>
            <a:r>
              <a:rPr sz="2200" dirty="0">
                <a:sym typeface="+mn-ea"/>
              </a:rPr>
              <a:t>Brook Guy and Vanessa Jakeman.(2013)</a:t>
            </a:r>
            <a:r>
              <a:rPr lang="id-ID" sz="2200" dirty="0">
                <a:sym typeface="+mn-ea"/>
              </a:rPr>
              <a:t>.</a:t>
            </a:r>
            <a:r>
              <a:rPr sz="2200" i="1" dirty="0">
                <a:sym typeface="+mn-ea"/>
              </a:rPr>
              <a:t>Complete IELTS</a:t>
            </a:r>
            <a:r>
              <a:rPr sz="2200" dirty="0">
                <a:sym typeface="+mn-ea"/>
              </a:rPr>
              <a:t>. Cambridge: </a:t>
            </a:r>
            <a:r>
              <a:rPr lang="id-ID" sz="2200" dirty="0">
                <a:sym typeface="+mn-ea"/>
              </a:rPr>
              <a:t>	</a:t>
            </a:r>
            <a:r>
              <a:rPr sz="2200" dirty="0">
                <a:sym typeface="+mn-ea"/>
              </a:rPr>
              <a:t>Cambridge University Press.</a:t>
            </a:r>
            <a:endParaRPr lang="id-ID" altLang="x-none" sz="2200" dirty="0">
              <a:latin typeface="Arial" panose="020B0604020202020204" pitchFamily="34" charset="0"/>
              <a:ea typeface="Arial" panose="020B0604020202020204" pitchFamily="34" charset="0"/>
            </a:endParaRPr>
          </a:p>
          <a:p>
            <a:endParaRPr lang="id-ID" altLang="x-none" sz="2200" dirty="0">
              <a:latin typeface="Arial" panose="020B0604020202020204" pitchFamily="34" charset="0"/>
              <a:ea typeface="Arial" panose="020B0604020202020204" pitchFamily="34" charset="0"/>
              <a:sym typeface="+mn-ea"/>
            </a:endParaRPr>
          </a:p>
          <a:p>
            <a:endParaRPr lang="id-ID" altLang="x-none" sz="2200" dirty="0">
              <a:latin typeface="Arial" panose="020B0604020202020204" pitchFamily="34" charset="0"/>
              <a:ea typeface="Arial" panose="020B0604020202020204" pitchFamily="34" charset="0"/>
            </a:endParaRPr>
          </a:p>
          <a:p>
            <a:endParaRPr lang="id-ID" altLang="x-none" sz="2200" dirty="0">
              <a:latin typeface="Arial" panose="020B0604020202020204" pitchFamily="34" charset="0"/>
              <a:ea typeface="Arial" panose="020B0604020202020204" pitchFamily="34" charset="0"/>
            </a:endParaRPr>
          </a:p>
          <a:p>
            <a:endParaRPr lang="id-ID" altLang="x-none" sz="2200" dirty="0">
              <a:latin typeface="Arial" panose="020B0604020202020204" pitchFamily="34" charset="0"/>
              <a:ea typeface="Arial" panose="020B0604020202020204" pitchFamily="34" charset="0"/>
            </a:endParaRPr>
          </a:p>
        </p:txBody>
      </p:sp>
    </p:spTree>
  </p:cSld>
  <p:clrMapOvr>
    <a:masterClrMapping/>
  </p:clrMapOvr>
  <p:transition>
    <p:wipe dir="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4098" name="Picture 2" descr="C:\Users\arsil\Desktop\Smartcreative2.jpg"/>
          <p:cNvPicPr>
            <a:picLocks noChangeAspect="1"/>
          </p:cNvPicPr>
          <p:nvPr/>
        </p:nvPicPr>
        <p:blipFill>
          <a:blip r:embed="rId1"/>
          <a:stretch>
            <a:fillRect/>
          </a:stretch>
        </p:blipFill>
        <p:spPr>
          <a:xfrm>
            <a:off x="0" y="0"/>
            <a:ext cx="9172575" cy="6858000"/>
          </a:xfrm>
          <a:prstGeom prst="rect">
            <a:avLst/>
          </a:prstGeom>
          <a:noFill/>
          <a:ln w="9525">
            <a:noFill/>
          </a:ln>
        </p:spPr>
      </p:pic>
      <p:sp>
        <p:nvSpPr>
          <p:cNvPr id="4099" name="Title 5"/>
          <p:cNvSpPr>
            <a:spLocks noGrp="1"/>
          </p:cNvSpPr>
          <p:nvPr>
            <p:ph type="title"/>
          </p:nvPr>
        </p:nvSpPr>
        <p:spPr>
          <a:xfrm>
            <a:off x="533400" y="685800"/>
            <a:ext cx="8229600" cy="685800"/>
          </a:xfrm>
        </p:spPr>
        <p:txBody>
          <a:bodyPr vert="horz" wrap="square" lIns="91440" tIns="45720" rIns="91440" bIns="45720" anchor="ctr"/>
          <a:p>
            <a:pPr>
              <a:spcBef>
                <a:spcPct val="50000"/>
              </a:spcBef>
            </a:pPr>
            <a:r>
              <a:rPr lang="id-ID" sz="3200" dirty="0">
                <a:latin typeface="Arial" panose="020B0604020202020204" pitchFamily="34" charset="0"/>
                <a:ea typeface="Arial" panose="020B0604020202020204" pitchFamily="34" charset="0"/>
              </a:rPr>
              <a:t>Learning Outcomes</a:t>
            </a:r>
            <a:endParaRPr lang="id-ID" sz="3200" dirty="0">
              <a:latin typeface="Arial" panose="020B0604020202020204" pitchFamily="34" charset="0"/>
              <a:ea typeface="Arial" panose="020B0604020202020204" pitchFamily="34" charset="0"/>
            </a:endParaRPr>
          </a:p>
        </p:txBody>
      </p:sp>
      <p:sp>
        <p:nvSpPr>
          <p:cNvPr id="4100" name="Content Placeholder 5"/>
          <p:cNvSpPr>
            <a:spLocks noGrp="1"/>
          </p:cNvSpPr>
          <p:nvPr>
            <p:ph idx="1"/>
          </p:nvPr>
        </p:nvSpPr>
        <p:spPr>
          <a:xfrm>
            <a:off x="457200" y="1524000"/>
            <a:ext cx="8229600" cy="4602163"/>
          </a:xfrm>
        </p:spPr>
        <p:txBody>
          <a:bodyPr vert="horz" wrap="square" lIns="91440" tIns="45720" rIns="91440" bIns="45720" anchor="t"/>
          <a:p>
            <a:pPr marL="0" indent="0">
              <a:buNone/>
            </a:pPr>
            <a:r>
              <a:rPr lang="id-ID" altLang="x-none" sz="2800" dirty="0">
                <a:cs typeface="Arial" panose="020B0604020202020204" pitchFamily="34" charset="0"/>
              </a:rPr>
              <a:t>Students are able to make a draft and practice writing composition </a:t>
            </a:r>
            <a:endParaRPr lang="id-ID" altLang="x-none" sz="2800" dirty="0">
              <a:cs typeface="Arial" panose="020B0604020202020204" pitchFamily="34" charset="0"/>
            </a:endParaRPr>
          </a:p>
          <a:p>
            <a:endParaRPr sz="2800" dirty="0"/>
          </a:p>
          <a:p>
            <a:endParaRPr lang="id-ID" altLang="x-none" sz="2200" dirty="0">
              <a:latin typeface="Arial" panose="020B0604020202020204" pitchFamily="34" charset="0"/>
              <a:ea typeface="Arial" panose="020B0604020202020204" pitchFamily="34" charset="0"/>
            </a:endParaRPr>
          </a:p>
        </p:txBody>
      </p:sp>
    </p:spTree>
  </p:cSld>
  <p:clrMapOvr>
    <a:masterClrMapping/>
  </p:clrMapOvr>
  <p:transition>
    <p:wipe dir="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12290" name="Picture 2" descr="C:\Users\arsil\Desktop\Smartcreative2.jpg"/>
          <p:cNvPicPr>
            <a:picLocks noChangeAspect="1"/>
          </p:cNvPicPr>
          <p:nvPr/>
        </p:nvPicPr>
        <p:blipFill>
          <a:blip r:embed="rId1"/>
          <a:stretch>
            <a:fillRect/>
          </a:stretch>
        </p:blipFill>
        <p:spPr>
          <a:xfrm>
            <a:off x="-13970" y="0"/>
            <a:ext cx="9172575" cy="6858000"/>
          </a:xfrm>
          <a:prstGeom prst="rect">
            <a:avLst/>
          </a:prstGeom>
          <a:noFill/>
          <a:ln w="9525">
            <a:noFill/>
          </a:ln>
        </p:spPr>
      </p:pic>
      <p:sp>
        <p:nvSpPr>
          <p:cNvPr id="12291" name="Title 5"/>
          <p:cNvSpPr>
            <a:spLocks noGrp="1"/>
          </p:cNvSpPr>
          <p:nvPr>
            <p:ph type="title"/>
          </p:nvPr>
        </p:nvSpPr>
        <p:spPr/>
        <p:txBody>
          <a:bodyPr vert="horz" wrap="square" lIns="91440" tIns="45720" rIns="91440" bIns="45720" anchor="ctr"/>
          <a:p>
            <a:pPr>
              <a:spcBef>
                <a:spcPct val="50000"/>
              </a:spcBef>
            </a:pPr>
            <a:r>
              <a:rPr lang="id-ID" sz="3200" dirty="0">
                <a:latin typeface="Arial" panose="020B0604020202020204" pitchFamily="34" charset="0"/>
                <a:cs typeface="Arial" panose="020B0604020202020204" pitchFamily="34" charset="0"/>
              </a:rPr>
              <a:t>Understand What a Draft Is</a:t>
            </a:r>
            <a:endParaRPr lang="id-ID" sz="3200" dirty="0">
              <a:latin typeface="Arial" panose="020B0604020202020204" pitchFamily="34" charset="0"/>
              <a:cs typeface="Arial" panose="020B0604020202020204" pitchFamily="34" charset="0"/>
            </a:endParaRPr>
          </a:p>
        </p:txBody>
      </p:sp>
      <p:sp>
        <p:nvSpPr>
          <p:cNvPr id="12292" name="Content Placeholder 5"/>
          <p:cNvSpPr>
            <a:spLocks noGrp="1"/>
          </p:cNvSpPr>
          <p:nvPr>
            <p:ph sz="half" idx="1"/>
          </p:nvPr>
        </p:nvSpPr>
        <p:spPr/>
        <p:txBody>
          <a:bodyPr vert="horz" wrap="square" lIns="91440" tIns="45720" rIns="91440" bIns="45720" anchor="t"/>
          <a:p>
            <a:pPr marL="0" indent="0">
              <a:buNone/>
            </a:pPr>
            <a:endParaRPr lang="id-ID" altLang="x-none" sz="2200" dirty="0">
              <a:solidFill>
                <a:schemeClr val="tx1"/>
              </a:solidFill>
              <a:latin typeface="Arial" panose="020B0604020202020204" pitchFamily="34" charset="0"/>
              <a:ea typeface="Arial" panose="020B0604020202020204" pitchFamily="34" charset="0"/>
            </a:endParaRPr>
          </a:p>
          <a:p>
            <a:pPr marL="0" indent="0">
              <a:buNone/>
            </a:pPr>
            <a:r>
              <a:rPr lang="id-ID" altLang="x-none" sz="2200" dirty="0">
                <a:latin typeface="Arial" panose="020B0604020202020204" pitchFamily="34" charset="0"/>
                <a:ea typeface="Arial" panose="020B0604020202020204" pitchFamily="34" charset="0"/>
              </a:rPr>
              <a:t> </a:t>
            </a:r>
            <a:endParaRPr lang="id-ID" altLang="x-none" sz="2200" dirty="0">
              <a:latin typeface="Arial" panose="020B0604020202020204" pitchFamily="34" charset="0"/>
              <a:ea typeface="Arial" panose="020B0604020202020204" pitchFamily="34" charset="0"/>
            </a:endParaRPr>
          </a:p>
          <a:p>
            <a:pPr marL="0" indent="0">
              <a:buNone/>
            </a:pPr>
            <a:endParaRPr lang="id-ID" altLang="x-none" sz="2200" dirty="0">
              <a:latin typeface="Arial" panose="020B0604020202020204" pitchFamily="34" charset="0"/>
              <a:ea typeface="Arial" panose="020B0604020202020204" pitchFamily="34" charset="0"/>
            </a:endParaRPr>
          </a:p>
        </p:txBody>
      </p:sp>
      <p:sp>
        <p:nvSpPr>
          <p:cNvPr id="2" name="Content Placeholder 1"/>
          <p:cNvSpPr/>
          <p:nvPr>
            <p:ph sz="half" idx="2"/>
          </p:nvPr>
        </p:nvSpPr>
        <p:spPr>
          <a:xfrm>
            <a:off x="457835" y="1600200"/>
            <a:ext cx="8228965" cy="4526280"/>
          </a:xfrm>
        </p:spPr>
        <p:txBody>
          <a:bodyPr/>
          <a:p>
            <a:pPr marL="0" indent="0">
              <a:buNone/>
            </a:pPr>
            <a:r>
              <a:rPr lang="en-US"/>
              <a:t>A draft is the fi rst whole version of all your ideas put together in a piece of writing. Do the best job you can in drafting, but know that you can make changes later.</a:t>
            </a:r>
            <a:endParaRPr lang="en-US"/>
          </a:p>
        </p:txBody>
      </p:sp>
    </p:spTree>
  </p:cSld>
  <p:clrMapOvr>
    <a:masterClrMapping/>
  </p:clrMapOvr>
  <p:transition>
    <p:wipe dir="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3074" name="Picture 2" descr="C:\Users\arsil\Desktop\Smartcreative2.jpg"/>
          <p:cNvPicPr>
            <a:picLocks noChangeAspect="1"/>
          </p:cNvPicPr>
          <p:nvPr/>
        </p:nvPicPr>
        <p:blipFill>
          <a:blip r:embed="rId1"/>
          <a:stretch>
            <a:fillRect/>
          </a:stretch>
        </p:blipFill>
        <p:spPr>
          <a:xfrm>
            <a:off x="0" y="0"/>
            <a:ext cx="9172575" cy="6858000"/>
          </a:xfrm>
          <a:prstGeom prst="rect">
            <a:avLst/>
          </a:prstGeom>
          <a:noFill/>
          <a:ln w="9525">
            <a:noFill/>
          </a:ln>
        </p:spPr>
      </p:pic>
      <p:sp>
        <p:nvSpPr>
          <p:cNvPr id="3075" name="Title 5"/>
          <p:cNvSpPr>
            <a:spLocks noGrp="1"/>
          </p:cNvSpPr>
          <p:nvPr>
            <p:ph type="title"/>
          </p:nvPr>
        </p:nvSpPr>
        <p:spPr/>
        <p:txBody>
          <a:bodyPr vert="horz" wrap="square" lIns="91440" tIns="45720" rIns="91440" bIns="45720" anchor="ctr"/>
          <a:p>
            <a:pPr>
              <a:spcBef>
                <a:spcPct val="50000"/>
              </a:spcBef>
            </a:pPr>
            <a:br>
              <a:rPr lang="id-ID" sz="3200" dirty="0">
                <a:latin typeface="Arial" panose="020B0604020202020204" pitchFamily="34" charset="0"/>
                <a:cs typeface="Arial" panose="020B0604020202020204" pitchFamily="34" charset="0"/>
                <a:sym typeface="+mn-ea"/>
              </a:rPr>
            </a:br>
            <a:r>
              <a:rPr lang="id-ID" sz="3200" dirty="0">
                <a:latin typeface="Arial" panose="020B0604020202020204" pitchFamily="34" charset="0"/>
                <a:cs typeface="Arial" panose="020B0604020202020204" pitchFamily="34" charset="0"/>
                <a:sym typeface="+mn-ea"/>
              </a:rPr>
              <a:t>Practice Writing a Draft Paragraph</a:t>
            </a:r>
            <a:br>
              <a:rPr lang="id-ID" sz="3200" dirty="0">
                <a:latin typeface="Arial" panose="020B0604020202020204" pitchFamily="34" charset="0"/>
                <a:cs typeface="Arial" panose="020B0604020202020204" pitchFamily="34" charset="0"/>
              </a:rPr>
            </a:br>
            <a:endParaRPr lang="id-ID" sz="3200" dirty="0">
              <a:latin typeface="Arial" panose="020B0604020202020204" pitchFamily="34" charset="0"/>
              <a:ea typeface="Arial" panose="020B0604020202020204" pitchFamily="34" charset="0"/>
            </a:endParaRPr>
          </a:p>
        </p:txBody>
      </p:sp>
      <p:sp>
        <p:nvSpPr>
          <p:cNvPr id="3076" name="Content Placeholder 5"/>
          <p:cNvSpPr>
            <a:spLocks noGrp="1"/>
          </p:cNvSpPr>
          <p:nvPr>
            <p:ph sz="half" idx="1"/>
          </p:nvPr>
        </p:nvSpPr>
        <p:spPr>
          <a:xfrm>
            <a:off x="457200" y="1474470"/>
            <a:ext cx="4038600" cy="4525963"/>
          </a:xfrm>
        </p:spPr>
        <p:txBody>
          <a:bodyPr vert="horz" wrap="square" lIns="91440" tIns="45720" rIns="91440" bIns="45720" anchor="t"/>
          <a:p>
            <a:pPr marL="0" indent="0">
              <a:buNone/>
            </a:pPr>
            <a:endParaRPr lang="id-ID" sz="2800" dirty="0"/>
          </a:p>
          <a:p>
            <a:pPr marL="0" indent="0">
              <a:buNone/>
            </a:pPr>
            <a:r>
              <a:rPr lang="id-ID" sz="2800" dirty="0"/>
              <a:t>  </a:t>
            </a:r>
            <a:r>
              <a:rPr sz="2800" dirty="0"/>
              <a:t> </a:t>
            </a:r>
            <a:endParaRPr lang="id-ID" altLang="x-none" sz="2800" dirty="0">
              <a:latin typeface="Arial" panose="020B0604020202020204" pitchFamily="34" charset="0"/>
              <a:ea typeface="Arial" panose="020B0604020202020204" pitchFamily="34" charset="0"/>
            </a:endParaRPr>
          </a:p>
        </p:txBody>
      </p:sp>
      <p:sp>
        <p:nvSpPr>
          <p:cNvPr id="3" name="Content Placeholder 2"/>
          <p:cNvSpPr/>
          <p:nvPr>
            <p:ph sz="half" idx="2"/>
          </p:nvPr>
        </p:nvSpPr>
        <p:spPr>
          <a:xfrm>
            <a:off x="678815" y="1417955"/>
            <a:ext cx="8007985" cy="4708525"/>
          </a:xfrm>
        </p:spPr>
        <p:txBody>
          <a:bodyPr/>
          <a:p>
            <a:pPr marL="0" indent="0">
              <a:buNone/>
            </a:pPr>
            <a:r>
              <a:rPr lang="en-US"/>
              <a:t>BASICS OF A GOOD DRAFT PARAGRAPH</a:t>
            </a:r>
            <a:endParaRPr lang="en-US"/>
          </a:p>
          <a:p>
            <a:pPr marL="0" indent="0">
              <a:buNone/>
            </a:pPr>
            <a:r>
              <a:rPr lang="en-US"/>
              <a:t>■ It has a topic sentence that makes a clear main point.</a:t>
            </a:r>
            <a:endParaRPr lang="en-US"/>
          </a:p>
          <a:p>
            <a:pPr marL="0" indent="0">
              <a:buNone/>
            </a:pPr>
            <a:r>
              <a:rPr lang="en-US"/>
              <a:t>■ It has primary and secondary support that shows, explains, or proves the main point.</a:t>
            </a:r>
            <a:endParaRPr lang="en-US"/>
          </a:p>
          <a:p>
            <a:pPr marL="0" indent="0">
              <a:buNone/>
            </a:pPr>
            <a:r>
              <a:rPr lang="en-US"/>
              <a:t>■ It has ideas arranged in a logical order.</a:t>
            </a:r>
            <a:endParaRPr lang="en-US"/>
          </a:p>
          <a:p>
            <a:pPr marL="0" indent="0">
              <a:buNone/>
            </a:pPr>
            <a:r>
              <a:rPr lang="en-US"/>
              <a:t>■ It has a concluding sentence that makes an observation about themain point.</a:t>
            </a:r>
            <a:endParaRPr lang="en-US"/>
          </a:p>
          <a:p>
            <a:pPr marL="0" indent="0">
              <a:buNone/>
            </a:pPr>
            <a:r>
              <a:rPr lang="en-US"/>
              <a:t>■ It follows standard paragraph form</a:t>
            </a:r>
            <a:endParaRPr lang="en-US"/>
          </a:p>
        </p:txBody>
      </p:sp>
    </p:spTree>
  </p:cSld>
  <p:clrMapOvr>
    <a:masterClrMapping/>
  </p:clrMapOvr>
  <p:transition>
    <p:wipe dir="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5122" name="Picture 2" descr="C:\Users\arsil\Desktop\Smartcreative2.jpg"/>
          <p:cNvPicPr>
            <a:picLocks noChangeAspect="1"/>
          </p:cNvPicPr>
          <p:nvPr/>
        </p:nvPicPr>
        <p:blipFill>
          <a:blip r:embed="rId1"/>
          <a:stretch>
            <a:fillRect/>
          </a:stretch>
        </p:blipFill>
        <p:spPr>
          <a:xfrm>
            <a:off x="0" y="0"/>
            <a:ext cx="9172575" cy="6858000"/>
          </a:xfrm>
          <a:prstGeom prst="rect">
            <a:avLst/>
          </a:prstGeom>
          <a:noFill/>
          <a:ln w="9525">
            <a:noFill/>
          </a:ln>
        </p:spPr>
      </p:pic>
      <p:sp>
        <p:nvSpPr>
          <p:cNvPr id="5123" name="Title 5"/>
          <p:cNvSpPr>
            <a:spLocks noGrp="1"/>
          </p:cNvSpPr>
          <p:nvPr>
            <p:ph type="title"/>
          </p:nvPr>
        </p:nvSpPr>
        <p:spPr>
          <a:xfrm>
            <a:off x="381000" y="609600"/>
            <a:ext cx="8229600" cy="685800"/>
          </a:xfrm>
        </p:spPr>
        <p:txBody>
          <a:bodyPr vert="horz" wrap="square" lIns="91440" tIns="45720" rIns="91440" bIns="45720" anchor="ctr"/>
          <a:p>
            <a:pPr>
              <a:spcBef>
                <a:spcPct val="50000"/>
              </a:spcBef>
            </a:pPr>
            <a:r>
              <a:rPr lang="id-ID" sz="3000" dirty="0">
                <a:latin typeface="Arial" panose="020B0604020202020204" pitchFamily="34" charset="0"/>
                <a:cs typeface="Arial" panose="020B0604020202020204" pitchFamily="34" charset="0"/>
                <a:sym typeface="+mn-ea"/>
              </a:rPr>
              <a:t>Write a Draft Using Complete Sentences </a:t>
            </a:r>
            <a:endParaRPr lang="id-ID" sz="3000" dirty="0">
              <a:latin typeface="Arial" panose="020B0604020202020204" pitchFamily="34" charset="0"/>
              <a:ea typeface="Arial" panose="020B0604020202020204" pitchFamily="34" charset="0"/>
            </a:endParaRPr>
          </a:p>
        </p:txBody>
      </p:sp>
      <p:sp>
        <p:nvSpPr>
          <p:cNvPr id="2" name="Content Placeholder 1"/>
          <p:cNvSpPr/>
          <p:nvPr>
            <p:ph idx="1"/>
          </p:nvPr>
        </p:nvSpPr>
        <p:spPr/>
        <p:txBody>
          <a:bodyPr/>
          <a:p>
            <a:pPr marL="0" indent="0">
              <a:buNone/>
            </a:pPr>
            <a:r>
              <a:rPr lang="en-US"/>
              <a:t>When you begin to write a draft, work with your outline in front of you. Be sure to include your topic sentence, and express each point in a complete sentence. As you write, you may want to add support or change the order.</a:t>
            </a:r>
            <a:endParaRPr lang="en-US"/>
          </a:p>
          <a:p>
            <a:pPr marL="0" indent="0">
              <a:buNone/>
            </a:pPr>
            <a:r>
              <a:rPr lang="en-US"/>
              <a:t>It is okay to make changes from your outline as you write — an outline is only a plan.</a:t>
            </a:r>
            <a:endParaRPr lang="en-US"/>
          </a:p>
          <a:p>
            <a:pPr marL="0" indent="0">
              <a:buNone/>
            </a:pPr>
            <a:r>
              <a:rPr lang="en-US"/>
              <a:t>Read the following paragraph, annotated to show the various parts of the paragraph.</a:t>
            </a:r>
            <a:endParaRPr lang="en-US"/>
          </a:p>
        </p:txBody>
      </p:sp>
    </p:spTree>
  </p:cSld>
  <p:clrMapOvr>
    <a:masterClrMapping/>
  </p:clrMapOvr>
  <p:transition>
    <p:wipe dir="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6146" name="Picture 2" descr="C:\Users\arsil\Desktop\Smartcreative2.jpg"/>
          <p:cNvPicPr>
            <a:picLocks noChangeAspect="1"/>
          </p:cNvPicPr>
          <p:nvPr/>
        </p:nvPicPr>
        <p:blipFill>
          <a:blip r:embed="rId1"/>
          <a:stretch>
            <a:fillRect/>
          </a:stretch>
        </p:blipFill>
        <p:spPr>
          <a:xfrm>
            <a:off x="0" y="0"/>
            <a:ext cx="9172575" cy="6858000"/>
          </a:xfrm>
          <a:prstGeom prst="rect">
            <a:avLst/>
          </a:prstGeom>
          <a:noFill/>
          <a:ln w="9525">
            <a:noFill/>
          </a:ln>
        </p:spPr>
      </p:pic>
      <p:sp>
        <p:nvSpPr>
          <p:cNvPr id="6147" name="Title 5"/>
          <p:cNvSpPr>
            <a:spLocks noGrp="1"/>
          </p:cNvSpPr>
          <p:nvPr>
            <p:ph type="title"/>
          </p:nvPr>
        </p:nvSpPr>
        <p:spPr/>
        <p:txBody>
          <a:bodyPr vert="horz" wrap="square" lIns="91440" tIns="45720" rIns="91440" bIns="45720" anchor="ctr"/>
          <a:p>
            <a:pPr>
              <a:spcBef>
                <a:spcPct val="50000"/>
              </a:spcBef>
            </a:pPr>
            <a:r>
              <a:rPr lang="id-ID" sz="3200" dirty="0">
                <a:latin typeface="Arial" panose="020B0604020202020204" pitchFamily="34" charset="0"/>
                <a:ea typeface="Arial" panose="020B0604020202020204" pitchFamily="34" charset="0"/>
              </a:rPr>
              <a:t>Sample of Paragraph </a:t>
            </a:r>
            <a:endParaRPr lang="id-ID" sz="3200" dirty="0">
              <a:latin typeface="Arial" panose="020B0604020202020204" pitchFamily="34" charset="0"/>
              <a:ea typeface="Arial" panose="020B0604020202020204" pitchFamily="34" charset="0"/>
            </a:endParaRPr>
          </a:p>
        </p:txBody>
      </p:sp>
      <p:sp>
        <p:nvSpPr>
          <p:cNvPr id="6148" name="Content Placeholder 5"/>
          <p:cNvSpPr>
            <a:spLocks noGrp="1"/>
          </p:cNvSpPr>
          <p:nvPr>
            <p:ph sz="half" idx="1"/>
          </p:nvPr>
        </p:nvSpPr>
        <p:spPr/>
        <p:txBody>
          <a:bodyPr vert="horz" wrap="square" lIns="91440" tIns="45720" rIns="91440" bIns="45720" anchor="t"/>
          <a:p>
            <a:pPr marL="0" indent="0">
              <a:buNone/>
            </a:pPr>
            <a:endParaRPr lang="id-ID" sz="2300" dirty="0">
              <a:latin typeface="Arial" panose="020B0604020202020204" pitchFamily="34" charset="0"/>
              <a:cs typeface="Arial" panose="020B0604020202020204" pitchFamily="34" charset="0"/>
            </a:endParaRPr>
          </a:p>
          <a:p>
            <a:endParaRPr sz="2300" dirty="0">
              <a:latin typeface="Arial" panose="020B0604020202020204" pitchFamily="34" charset="0"/>
              <a:cs typeface="Arial" panose="020B0604020202020204" pitchFamily="34" charset="0"/>
            </a:endParaRPr>
          </a:p>
          <a:p>
            <a:endParaRPr lang="id-ID" altLang="x-none" sz="2300" dirty="0">
              <a:latin typeface="Arial" panose="020B0604020202020204" pitchFamily="34" charset="0"/>
              <a:ea typeface="Arial" panose="020B0604020202020204" pitchFamily="34" charset="0"/>
            </a:endParaRPr>
          </a:p>
        </p:txBody>
      </p:sp>
      <p:pic>
        <p:nvPicPr>
          <p:cNvPr id="2" name="Content Placeholder 1"/>
          <p:cNvPicPr>
            <a:picLocks noChangeAspect="1"/>
          </p:cNvPicPr>
          <p:nvPr>
            <p:ph sz="half" idx="2"/>
          </p:nvPr>
        </p:nvPicPr>
        <p:blipFill>
          <a:blip r:embed="rId2"/>
          <a:srcRect l="21745" t="31911" r="18475" b="26497"/>
          <a:stretch>
            <a:fillRect/>
          </a:stretch>
        </p:blipFill>
        <p:spPr>
          <a:xfrm>
            <a:off x="363220" y="1417955"/>
            <a:ext cx="8446135" cy="3928745"/>
          </a:xfrm>
          <a:prstGeom prst="rect">
            <a:avLst/>
          </a:prstGeom>
        </p:spPr>
      </p:pic>
    </p:spTree>
  </p:cSld>
  <p:clrMapOvr>
    <a:masterClrMapping/>
  </p:clrMapOvr>
  <p:transition>
    <p:wipe dir="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7170" name="Picture 2" descr="C:\Users\arsil\Desktop\Smartcreative2.jpg"/>
          <p:cNvPicPr>
            <a:picLocks noChangeAspect="1"/>
          </p:cNvPicPr>
          <p:nvPr/>
        </p:nvPicPr>
        <p:blipFill>
          <a:blip r:embed="rId1"/>
          <a:stretch>
            <a:fillRect/>
          </a:stretch>
        </p:blipFill>
        <p:spPr>
          <a:xfrm>
            <a:off x="0" y="0"/>
            <a:ext cx="9172575" cy="6858000"/>
          </a:xfrm>
          <a:prstGeom prst="rect">
            <a:avLst/>
          </a:prstGeom>
          <a:noFill/>
          <a:ln w="9525">
            <a:noFill/>
          </a:ln>
        </p:spPr>
      </p:pic>
      <p:sp>
        <p:nvSpPr>
          <p:cNvPr id="7171" name="Title 5"/>
          <p:cNvSpPr>
            <a:spLocks noGrp="1"/>
          </p:cNvSpPr>
          <p:nvPr>
            <p:ph type="title"/>
          </p:nvPr>
        </p:nvSpPr>
        <p:spPr>
          <a:xfrm>
            <a:off x="533400" y="685800"/>
            <a:ext cx="8229600" cy="685800"/>
          </a:xfrm>
        </p:spPr>
        <p:txBody>
          <a:bodyPr vert="horz" wrap="square" lIns="91440" tIns="45720" rIns="91440" bIns="45720" anchor="ctr"/>
          <a:p>
            <a:pPr>
              <a:spcBef>
                <a:spcPct val="50000"/>
              </a:spcBef>
            </a:pPr>
            <a:r>
              <a:rPr lang="id-ID" sz="3200" dirty="0">
                <a:latin typeface="Arial" panose="020B0604020202020204" pitchFamily="34" charset="0"/>
                <a:cs typeface="Arial" panose="020B0604020202020204" pitchFamily="34" charset="0"/>
              </a:rPr>
              <a:t>Write a Concluding Sentence</a:t>
            </a:r>
            <a:endParaRPr lang="id-ID" sz="3200" dirty="0">
              <a:latin typeface="Arial" panose="020B0604020202020204" pitchFamily="34" charset="0"/>
              <a:cs typeface="Arial" panose="020B0604020202020204" pitchFamily="34" charset="0"/>
            </a:endParaRPr>
          </a:p>
        </p:txBody>
      </p:sp>
      <p:sp>
        <p:nvSpPr>
          <p:cNvPr id="7172" name="Content Placeholder 5"/>
          <p:cNvSpPr>
            <a:spLocks noGrp="1"/>
          </p:cNvSpPr>
          <p:nvPr>
            <p:ph idx="1"/>
          </p:nvPr>
        </p:nvSpPr>
        <p:spPr>
          <a:xfrm>
            <a:off x="457200" y="1524000"/>
            <a:ext cx="8229600" cy="4602163"/>
          </a:xfrm>
        </p:spPr>
        <p:txBody>
          <a:bodyPr vert="horz" wrap="square" lIns="91440" tIns="45720" rIns="91440" bIns="45720" anchor="t"/>
          <a:p>
            <a:pPr marL="0" indent="0" algn="l">
              <a:buNone/>
            </a:pPr>
            <a:r>
              <a:rPr lang="id-ID" altLang="x-none" sz="2200" dirty="0">
                <a:latin typeface="Arial" panose="020B0604020202020204" pitchFamily="34" charset="0"/>
                <a:ea typeface="Arial" panose="020B0604020202020204" pitchFamily="34" charset="0"/>
              </a:rPr>
              <a:t>A concluding sentence refers back to the main point and makes an observation based on what you have written. The concluding sentence does not just repeat the topic sentence.</a:t>
            </a:r>
            <a:endParaRPr lang="id-ID" altLang="x-none" sz="2200" dirty="0">
              <a:latin typeface="Arial" panose="020B0604020202020204" pitchFamily="34" charset="0"/>
              <a:ea typeface="Arial" panose="020B0604020202020204" pitchFamily="34" charset="0"/>
            </a:endParaRPr>
          </a:p>
        </p:txBody>
      </p:sp>
    </p:spTree>
  </p:cSld>
  <p:clrMapOvr>
    <a:masterClrMapping/>
  </p:clrMapOvr>
  <p:transition>
    <p:wipe dir="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8194" name="Picture 2" descr="C:\Users\arsil\Desktop\Smartcreative2.jpg"/>
          <p:cNvPicPr>
            <a:picLocks noChangeAspect="1"/>
          </p:cNvPicPr>
          <p:nvPr/>
        </p:nvPicPr>
        <p:blipFill>
          <a:blip r:embed="rId1"/>
          <a:stretch>
            <a:fillRect/>
          </a:stretch>
        </p:blipFill>
        <p:spPr>
          <a:xfrm>
            <a:off x="0" y="0"/>
            <a:ext cx="9172575" cy="6858000"/>
          </a:xfrm>
          <a:prstGeom prst="rect">
            <a:avLst/>
          </a:prstGeom>
          <a:noFill/>
          <a:ln w="9525">
            <a:noFill/>
          </a:ln>
        </p:spPr>
      </p:pic>
      <p:sp>
        <p:nvSpPr>
          <p:cNvPr id="8195" name="Title 5"/>
          <p:cNvSpPr>
            <a:spLocks noGrp="1"/>
          </p:cNvSpPr>
          <p:nvPr>
            <p:ph type="title"/>
          </p:nvPr>
        </p:nvSpPr>
        <p:spPr>
          <a:xfrm>
            <a:off x="533400" y="685800"/>
            <a:ext cx="8229600" cy="685800"/>
          </a:xfrm>
        </p:spPr>
        <p:txBody>
          <a:bodyPr vert="horz" wrap="square" lIns="91440" tIns="45720" rIns="91440" bIns="45720" anchor="ctr"/>
          <a:p>
            <a:pPr>
              <a:spcBef>
                <a:spcPct val="50000"/>
              </a:spcBef>
            </a:pPr>
            <a:r>
              <a:rPr lang="id-ID" sz="3200" dirty="0">
                <a:latin typeface="Arial" panose="020B0604020202020204" pitchFamily="34" charset="0"/>
                <a:cs typeface="Arial" panose="020B0604020202020204" pitchFamily="34" charset="0"/>
              </a:rPr>
              <a:t>Making an Outline</a:t>
            </a:r>
            <a:endParaRPr lang="id-ID" sz="3200" dirty="0">
              <a:latin typeface="Arial" panose="020B0604020202020204" pitchFamily="34" charset="0"/>
              <a:cs typeface="Arial" panose="020B0604020202020204" pitchFamily="34" charset="0"/>
            </a:endParaRPr>
          </a:p>
        </p:txBody>
      </p:sp>
      <p:sp>
        <p:nvSpPr>
          <p:cNvPr id="8196" name="Content Placeholder 5"/>
          <p:cNvSpPr>
            <a:spLocks noGrp="1"/>
          </p:cNvSpPr>
          <p:nvPr>
            <p:ph idx="1"/>
          </p:nvPr>
        </p:nvSpPr>
        <p:spPr>
          <a:xfrm>
            <a:off x="457200" y="1524000"/>
            <a:ext cx="8229600" cy="4602163"/>
          </a:xfrm>
        </p:spPr>
        <p:txBody>
          <a:bodyPr vert="horz" wrap="square" lIns="91440" tIns="45720" rIns="91440" bIns="45720" anchor="t"/>
          <a:p>
            <a:pPr marL="0" indent="0">
              <a:buNone/>
            </a:pPr>
            <a:r>
              <a:rPr lang="id-ID" altLang="x-none" sz="2400" dirty="0">
                <a:latin typeface="Arial" panose="020B0604020202020204" pitchFamily="34" charset="0"/>
                <a:ea typeface="Arial" panose="020B0604020202020204" pitchFamily="34" charset="0"/>
              </a:rPr>
              <a:t>In the paragraph above, the main point, expressed in the topic sentence, is “Narcolepsy, a disorder that causes people to fall asleep suddenly and uncontrollably, is often misunderstood.”</a:t>
            </a:r>
            <a:endParaRPr lang="id-ID" altLang="x-none" sz="2400" dirty="0">
              <a:latin typeface="Arial" panose="020B0604020202020204" pitchFamily="34" charset="0"/>
              <a:ea typeface="Arial" panose="020B0604020202020204" pitchFamily="34" charset="0"/>
            </a:endParaRPr>
          </a:p>
          <a:p>
            <a:pPr marL="0" indent="0">
              <a:buNone/>
            </a:pPr>
            <a:r>
              <a:rPr lang="id-ID" altLang="x-none" sz="2400" dirty="0">
                <a:latin typeface="Arial" panose="020B0604020202020204" pitchFamily="34" charset="0"/>
                <a:ea typeface="Arial" panose="020B0604020202020204" pitchFamily="34" charset="0"/>
              </a:rPr>
              <a:t>A good concluding sentence might be “Narcolepsy is a legitimate physical disorder, and narcoleptics do not deserve the harsh reactions they often receive.” This sentence refers back to the main point by repeating the</a:t>
            </a:r>
            <a:endParaRPr lang="id-ID" altLang="x-none" sz="2400" dirty="0">
              <a:latin typeface="Arial" panose="020B0604020202020204" pitchFamily="34" charset="0"/>
              <a:ea typeface="Arial" panose="020B0604020202020204" pitchFamily="34" charset="0"/>
            </a:endParaRPr>
          </a:p>
          <a:p>
            <a:pPr marL="0" indent="0">
              <a:buNone/>
            </a:pPr>
            <a:r>
              <a:rPr lang="id-ID" altLang="x-none" sz="2400" dirty="0">
                <a:latin typeface="Arial" panose="020B0604020202020204" pitchFamily="34" charset="0"/>
                <a:ea typeface="Arial" panose="020B0604020202020204" pitchFamily="34" charset="0"/>
              </a:rPr>
              <a:t>word narcolepsy and by restating that it is a real disorder. It makes an observation</a:t>
            </a:r>
            <a:endParaRPr lang="id-ID" altLang="x-none" sz="2400" dirty="0">
              <a:latin typeface="Arial" panose="020B0604020202020204" pitchFamily="34" charset="0"/>
              <a:ea typeface="Arial" panose="020B0604020202020204" pitchFamily="34" charset="0"/>
            </a:endParaRPr>
          </a:p>
          <a:p>
            <a:pPr marL="0" indent="0">
              <a:buNone/>
            </a:pPr>
            <a:r>
              <a:rPr lang="id-ID" altLang="x-none" sz="2400" dirty="0">
                <a:latin typeface="Arial" panose="020B0604020202020204" pitchFamily="34" charset="0"/>
                <a:ea typeface="Arial" panose="020B0604020202020204" pitchFamily="34" charset="0"/>
              </a:rPr>
              <a:t>by stating, “. . . narcoleptics do not deserve the harsh reactions they often receive.”</a:t>
            </a:r>
            <a:endParaRPr lang="id-ID" altLang="x-none" sz="2400" dirty="0">
              <a:latin typeface="Arial" panose="020B0604020202020204" pitchFamily="34" charset="0"/>
              <a:ea typeface="Arial" panose="020B0604020202020204" pitchFamily="34" charset="0"/>
            </a:endParaRPr>
          </a:p>
        </p:txBody>
      </p:sp>
    </p:spTree>
  </p:cSld>
  <p:clrMapOvr>
    <a:masterClrMapping/>
  </p:clrMapOvr>
  <p:transition>
    <p:wipe dir="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9218" name="Picture 2" descr="C:\Users\arsil\Desktop\Smartcreative2.jpg"/>
          <p:cNvPicPr>
            <a:picLocks noChangeAspect="1"/>
          </p:cNvPicPr>
          <p:nvPr/>
        </p:nvPicPr>
        <p:blipFill>
          <a:blip r:embed="rId1"/>
          <a:srcRect l="19432" t="33056" r="58020" b="39130"/>
          <a:stretch>
            <a:fillRect/>
          </a:stretch>
        </p:blipFill>
        <p:spPr>
          <a:xfrm>
            <a:off x="1782445" y="2266950"/>
            <a:ext cx="2068195" cy="1907540"/>
          </a:xfrm>
          <a:prstGeom prst="rect">
            <a:avLst/>
          </a:prstGeom>
          <a:noFill/>
          <a:ln w="9525">
            <a:noFill/>
          </a:ln>
        </p:spPr>
      </p:pic>
      <p:sp>
        <p:nvSpPr>
          <p:cNvPr id="9219" name="Title 5"/>
          <p:cNvSpPr>
            <a:spLocks noGrp="1"/>
          </p:cNvSpPr>
          <p:nvPr>
            <p:ph type="title"/>
          </p:nvPr>
        </p:nvSpPr>
        <p:spPr/>
        <p:txBody>
          <a:bodyPr vert="horz" wrap="square" lIns="91440" tIns="45720" rIns="91440" bIns="45720" anchor="ctr"/>
          <a:p>
            <a:pPr>
              <a:spcBef>
                <a:spcPct val="50000"/>
              </a:spcBef>
            </a:pPr>
            <a:r>
              <a:rPr lang="id-ID" sz="3200" dirty="0">
                <a:latin typeface="Arial" panose="020B0604020202020204" pitchFamily="34" charset="0"/>
                <a:cs typeface="Arial" panose="020B0604020202020204" pitchFamily="34" charset="0"/>
              </a:rPr>
              <a:t>Exercises of Concluding   </a:t>
            </a:r>
            <a:endParaRPr lang="id-ID" sz="3200" dirty="0">
              <a:latin typeface="Arial" panose="020B0604020202020204" pitchFamily="34" charset="0"/>
              <a:ea typeface="Arial" panose="020B0604020202020204" pitchFamily="34" charset="0"/>
            </a:endParaRPr>
          </a:p>
        </p:txBody>
      </p:sp>
      <p:sp>
        <p:nvSpPr>
          <p:cNvPr id="9220" name="Content Placeholder 5"/>
          <p:cNvSpPr>
            <a:spLocks noGrp="1"/>
          </p:cNvSpPr>
          <p:nvPr>
            <p:ph sz="half" idx="1"/>
          </p:nvPr>
        </p:nvSpPr>
        <p:spPr/>
        <p:txBody>
          <a:bodyPr vert="horz" wrap="square" lIns="91440" tIns="45720" rIns="91440" bIns="45720" anchor="t"/>
          <a:p>
            <a:pPr marL="0" indent="0">
              <a:buNone/>
            </a:pPr>
            <a:endParaRPr lang="id-ID" sz="2800" dirty="0"/>
          </a:p>
        </p:txBody>
      </p:sp>
      <p:pic>
        <p:nvPicPr>
          <p:cNvPr id="4" name="Content Placeholder 3"/>
          <p:cNvPicPr>
            <a:picLocks noChangeAspect="1"/>
          </p:cNvPicPr>
          <p:nvPr>
            <p:ph sz="half" idx="2"/>
          </p:nvPr>
        </p:nvPicPr>
        <p:blipFill>
          <a:blip r:embed="rId2"/>
          <a:srcRect l="34654" t="20692" r="9340" b="35347"/>
          <a:stretch>
            <a:fillRect/>
          </a:stretch>
        </p:blipFill>
        <p:spPr>
          <a:xfrm>
            <a:off x="269240" y="1410970"/>
            <a:ext cx="8234045" cy="4228465"/>
          </a:xfrm>
          <a:prstGeom prst="rect">
            <a:avLst/>
          </a:prstGeom>
        </p:spPr>
      </p:pic>
    </p:spTree>
  </p:cSld>
  <p:clrMapOvr>
    <a:masterClrMapping/>
  </p:clrMapOvr>
  <p:transition>
    <p:wipe dir="r"/>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3096</Words>
  <Application>WPS Presentation</Application>
  <PresentationFormat>On-screen Show (4:3)</PresentationFormat>
  <Paragraphs>90</Paragraphs>
  <Slides>13</Slides>
  <Notes>12</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13</vt:i4>
      </vt:variant>
    </vt:vector>
  </HeadingPairs>
  <TitlesOfParts>
    <vt:vector size="22" baseType="lpstr">
      <vt:lpstr>Arial</vt:lpstr>
      <vt:lpstr>SimSun</vt:lpstr>
      <vt:lpstr>Wingdings</vt:lpstr>
      <vt:lpstr>Calibri</vt:lpstr>
      <vt:lpstr>Microsoft YaHei</vt:lpstr>
      <vt:lpstr/>
      <vt:lpstr>Arial Unicode MS</vt:lpstr>
      <vt:lpstr>Segoe Print</vt:lpstr>
      <vt:lpstr>Office Theme</vt:lpstr>
      <vt:lpstr>PowerPoint 演示文稿</vt:lpstr>
      <vt:lpstr>Learning Outcomes</vt:lpstr>
      <vt:lpstr>Understand What a Draft Is</vt:lpstr>
      <vt:lpstr> Practice Writing a Draft Paragraph </vt:lpstr>
      <vt:lpstr>Write a Draft Using Complete Sentences </vt:lpstr>
      <vt:lpstr>Sample of Paragraph </vt:lpstr>
      <vt:lpstr>Write a Concluding Sentence</vt:lpstr>
      <vt:lpstr>Making an Outline</vt:lpstr>
      <vt:lpstr>Exercises of Concluding   </vt:lpstr>
      <vt:lpstr>Options   </vt:lpstr>
      <vt:lpstr>Exercise of Concluding  </vt:lpstr>
      <vt:lpstr>Options</vt:lpstr>
      <vt:lpstr>References</vt:lpstr>
    </vt:vector>
  </TitlesOfParts>
  <Company>signDesign Communications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rimba</dc:creator>
  <cp:lastModifiedBy>HPMini</cp:lastModifiedBy>
  <cp:revision>267</cp:revision>
  <dcterms:created xsi:type="dcterms:W3CDTF">2010-08-24T06:47:00Z</dcterms:created>
  <dcterms:modified xsi:type="dcterms:W3CDTF">2018-03-09T08:01:01Z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1033-10.2.0.5996</vt:lpwstr>
  </property>
</Properties>
</file>