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7" r:id="rId4"/>
    <p:sldId id="385" r:id="rId5"/>
    <p:sldId id="368" r:id="rId6"/>
    <p:sldId id="369" r:id="rId7"/>
    <p:sldId id="371" r:id="rId8"/>
    <p:sldId id="384" r:id="rId9"/>
    <p:sldId id="372" r:id="rId10"/>
    <p:sldId id="373" r:id="rId11"/>
    <p:sldId id="376" r:id="rId12"/>
    <p:sldId id="3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For teachers of foreign </a:t>
            </a:r>
            <a:r>
              <a:rPr lang="en-US" sz="2800" dirty="0" smtClean="0"/>
              <a:t>languages, </a:t>
            </a:r>
            <a:r>
              <a:rPr lang="en-US" sz="2800" dirty="0"/>
              <a:t>a good </a:t>
            </a:r>
            <a:r>
              <a:rPr lang="en-US" sz="2800" dirty="0" smtClean="0"/>
              <a:t>understanding of </a:t>
            </a:r>
            <a:r>
              <a:rPr lang="en-US" sz="2800" dirty="0"/>
              <a:t>phonetics and </a:t>
            </a:r>
            <a:r>
              <a:rPr lang="en-US" sz="2800" dirty="0" smtClean="0"/>
              <a:t>phonology for </a:t>
            </a:r>
            <a:r>
              <a:rPr lang="en-US" sz="2800" dirty="0" smtClean="0"/>
              <a:t>it facilitates </a:t>
            </a:r>
            <a:r>
              <a:rPr lang="en-US" sz="2800" dirty="0"/>
              <a:t>the diagnosis of learners' errors and provides </a:t>
            </a:r>
            <a:r>
              <a:rPr lang="en-US" sz="2800" dirty="0" smtClean="0"/>
              <a:t>the concepts </a:t>
            </a:r>
            <a:r>
              <a:rPr lang="en-US" sz="2800" dirty="0"/>
              <a:t>and notation needed to represent accurately </a:t>
            </a:r>
            <a:r>
              <a:rPr lang="en-US" sz="2800" dirty="0" smtClean="0"/>
              <a:t>both the </a:t>
            </a:r>
            <a:r>
              <a:rPr lang="en-US" sz="2800" dirty="0"/>
              <a:t>learner's speech and the target pronunciation.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Actors need to be convincing mimics of a wide </a:t>
            </a:r>
            <a:r>
              <a:rPr lang="en-US" sz="2800" dirty="0" smtClean="0"/>
              <a:t>range of </a:t>
            </a:r>
            <a:r>
              <a:rPr lang="en-US" sz="2800" dirty="0"/>
              <a:t>accents. An understanding of the phonological </a:t>
            </a:r>
            <a:r>
              <a:rPr lang="en-US" sz="2800" dirty="0" smtClean="0"/>
              <a:t>characteristics of </a:t>
            </a:r>
            <a:r>
              <a:rPr lang="en-US" sz="2800" dirty="0"/>
              <a:t>social and geographical dialects hinted at </a:t>
            </a:r>
            <a:r>
              <a:rPr lang="en-US" sz="2800" dirty="0" smtClean="0"/>
              <a:t>above is </a:t>
            </a:r>
            <a:r>
              <a:rPr lang="en-US" sz="2800" dirty="0"/>
              <a:t>invaluable in that profession. Phonetics (in some </a:t>
            </a:r>
            <a:r>
              <a:rPr lang="en-US" sz="2800" dirty="0" smtClean="0"/>
              <a:t>form) is </a:t>
            </a:r>
            <a:r>
              <a:rPr lang="en-US" sz="2800" dirty="0"/>
              <a:t>usually one of the subjects studied at drama </a:t>
            </a:r>
            <a:r>
              <a:rPr lang="en-US" sz="2800" dirty="0" smtClean="0"/>
              <a:t>school.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pecialists </a:t>
            </a:r>
            <a:r>
              <a:rPr lang="en-US" sz="2800" dirty="0"/>
              <a:t>in </a:t>
            </a:r>
            <a:r>
              <a:rPr lang="en-US" sz="2800" dirty="0" smtClean="0"/>
              <a:t>speech hearing </a:t>
            </a:r>
            <a:r>
              <a:rPr lang="en-US" sz="2800" dirty="0"/>
              <a:t>science and teachers of the deaf need to have a </a:t>
            </a:r>
            <a:r>
              <a:rPr lang="en-US" sz="2800" dirty="0" smtClean="0"/>
              <a:t>good understanding </a:t>
            </a:r>
            <a:r>
              <a:rPr lang="en-US" sz="2800" dirty="0"/>
              <a:t>of phonetics and phonology in order </a:t>
            </a:r>
            <a:r>
              <a:rPr lang="en-US" sz="2800" dirty="0" smtClean="0"/>
              <a:t>to enable </a:t>
            </a:r>
            <a:r>
              <a:rPr lang="en-US" sz="2800" dirty="0"/>
              <a:t>their speech-impaired clients to communicate </a:t>
            </a:r>
            <a:r>
              <a:rPr lang="en-US" sz="2800" dirty="0" smtClean="0"/>
              <a:t>using the </a:t>
            </a:r>
            <a:r>
              <a:rPr lang="en-US" sz="2800" dirty="0"/>
              <a:t>spoken language.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explain the domain of phonology and the benefits of </a:t>
            </a:r>
            <a:r>
              <a:rPr lang="en-US" sz="2800" dirty="0" smtClean="0"/>
              <a:t>studying phonology.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PHONOLOGY is the branch of linguistics which </a:t>
            </a:r>
            <a:r>
              <a:rPr lang="en-US" sz="2800" dirty="0" smtClean="0"/>
              <a:t>investigates the </a:t>
            </a:r>
            <a:r>
              <a:rPr lang="en-US" sz="2800" dirty="0"/>
              <a:t>ways in which speech sounds are used </a:t>
            </a:r>
            <a:r>
              <a:rPr lang="en-US" sz="2800" dirty="0" smtClean="0"/>
              <a:t>systematically to </a:t>
            </a:r>
            <a:r>
              <a:rPr lang="en-US" sz="2800" dirty="0"/>
              <a:t>form words and </a:t>
            </a:r>
            <a:r>
              <a:rPr lang="en-US" sz="2800" dirty="0" smtClean="0"/>
              <a:t>utterances (the sound patterns of a language). </a:t>
            </a:r>
          </a:p>
          <a:p>
            <a:r>
              <a:rPr lang="en-US" sz="2800" dirty="0" smtClean="0"/>
              <a:t>It </a:t>
            </a:r>
            <a:r>
              <a:rPr lang="en-US" sz="2800" dirty="0" smtClean="0"/>
              <a:t>analyses restrictions and regularities in a particular language. </a:t>
            </a:r>
            <a:endParaRPr lang="en-US" sz="2800" dirty="0" smtClean="0"/>
          </a:p>
          <a:p>
            <a:r>
              <a:rPr lang="en-US" sz="2800" dirty="0" smtClean="0"/>
              <a:t>It figures out the phonological environment of a word (allomorph of plural morphemes</a:t>
            </a:r>
            <a:r>
              <a:rPr lang="en-US" sz="2800" dirty="0" smtClean="0">
                <a:sym typeface="Wingdings" pitchFamily="2" charset="2"/>
              </a:rPr>
              <a:t> [s], [z], [</a:t>
            </a:r>
            <a:r>
              <a:rPr lang="en-US" sz="2800" dirty="0" err="1"/>
              <a:t>ə</a:t>
            </a:r>
            <a:r>
              <a:rPr lang="en-US" sz="2800" dirty="0" err="1" smtClean="0">
                <a:sym typeface="Wingdings" pitchFamily="2" charset="2"/>
              </a:rPr>
              <a:t>z</a:t>
            </a:r>
            <a:r>
              <a:rPr lang="en-US" sz="2800" dirty="0" smtClean="0">
                <a:sym typeface="Wingdings" pitchFamily="2" charset="2"/>
              </a:rPr>
              <a:t>]</a:t>
            </a:r>
            <a:r>
              <a:rPr lang="en-US" sz="2800" dirty="0" smtClean="0"/>
              <a:t>.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624138"/>
            <a:ext cx="82486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5425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Sounds ≠ Alphabet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English </a:t>
            </a:r>
            <a:r>
              <a:rPr lang="en-US" sz="2800" dirty="0"/>
              <a:t>sounds is not to be </a:t>
            </a:r>
            <a:r>
              <a:rPr lang="en-US" sz="2800" dirty="0" smtClean="0"/>
              <a:t>identified with </a:t>
            </a:r>
            <a:r>
              <a:rPr lang="en-US" sz="2800" dirty="0"/>
              <a:t>the twenty-six letters of the English alphabet.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two letters </a:t>
            </a:r>
            <a:r>
              <a:rPr lang="en-US" sz="2800" i="1" dirty="0" err="1"/>
              <a:t>sh</a:t>
            </a:r>
            <a:r>
              <a:rPr lang="en-US" sz="2800" i="1" dirty="0"/>
              <a:t> </a:t>
            </a:r>
            <a:r>
              <a:rPr lang="en-US" sz="2800" dirty="0"/>
              <a:t>in </a:t>
            </a:r>
            <a:r>
              <a:rPr lang="en-US" sz="2800" dirty="0" smtClean="0"/>
              <a:t>words like </a:t>
            </a:r>
            <a:r>
              <a:rPr lang="en-US" sz="2800" i="1" dirty="0"/>
              <a:t>shop </a:t>
            </a:r>
            <a:r>
              <a:rPr lang="en-US" sz="2800" dirty="0"/>
              <a:t>and </a:t>
            </a:r>
            <a:r>
              <a:rPr lang="en-US" sz="2800" i="1" dirty="0"/>
              <a:t>push </a:t>
            </a:r>
            <a:r>
              <a:rPr lang="en-US" sz="2800" dirty="0"/>
              <a:t>stand for one rather than two </a:t>
            </a:r>
            <a:r>
              <a:rPr lang="en-US" sz="2800" dirty="0" smtClean="0"/>
              <a:t>sounds.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single letter </a:t>
            </a:r>
            <a:r>
              <a:rPr lang="en-US" sz="2800" i="1" dirty="0"/>
              <a:t>x </a:t>
            </a:r>
            <a:r>
              <a:rPr lang="en-US" sz="2800" dirty="0"/>
              <a:t>stands for two sounds in words </a:t>
            </a:r>
            <a:r>
              <a:rPr lang="en-US" sz="2800" dirty="0" smtClean="0"/>
              <a:t>like </a:t>
            </a:r>
            <a:r>
              <a:rPr lang="en-US" sz="2800" i="1" dirty="0" smtClean="0"/>
              <a:t>tax </a:t>
            </a:r>
            <a:r>
              <a:rPr lang="en-US" sz="2800" dirty="0"/>
              <a:t>and </a:t>
            </a:r>
            <a:r>
              <a:rPr lang="en-US" sz="2800" i="1" dirty="0" smtClean="0"/>
              <a:t>box. </a:t>
            </a:r>
          </a:p>
          <a:p>
            <a:r>
              <a:rPr lang="en-US" sz="2800" dirty="0" smtClean="0"/>
              <a:t>The sound spelled </a:t>
            </a:r>
            <a:r>
              <a:rPr lang="en-US" sz="2800" i="1" dirty="0"/>
              <a:t>c </a:t>
            </a:r>
            <a:r>
              <a:rPr lang="en-US" sz="2800" dirty="0"/>
              <a:t>in </a:t>
            </a:r>
            <a:r>
              <a:rPr lang="en-US" sz="2800" i="1" dirty="0"/>
              <a:t>rice </a:t>
            </a:r>
            <a:r>
              <a:rPr lang="en-US" sz="2800" dirty="0"/>
              <a:t>is not the same as the sound spelled </a:t>
            </a:r>
            <a:r>
              <a:rPr lang="en-US" sz="2800" i="1" dirty="0"/>
              <a:t>c </a:t>
            </a:r>
            <a:r>
              <a:rPr lang="en-US" sz="2800" dirty="0"/>
              <a:t>in </a:t>
            </a:r>
            <a:r>
              <a:rPr lang="en-US" sz="2800" i="1" dirty="0" smtClean="0"/>
              <a:t>coal, </a:t>
            </a:r>
            <a:r>
              <a:rPr lang="en-US" sz="2800" dirty="0" smtClean="0"/>
              <a:t>but </a:t>
            </a:r>
            <a:r>
              <a:rPr lang="en-US" sz="2800" dirty="0"/>
              <a:t>that the latter sound is the 'same' as the sound </a:t>
            </a:r>
            <a:r>
              <a:rPr lang="en-US" sz="2800" dirty="0" smtClean="0"/>
              <a:t>spelled by </a:t>
            </a:r>
            <a:r>
              <a:rPr lang="en-US" sz="2800" dirty="0"/>
              <a:t>the different letter </a:t>
            </a:r>
            <a:r>
              <a:rPr lang="en-US" sz="2800" i="1" dirty="0"/>
              <a:t>k </a:t>
            </a:r>
            <a:r>
              <a:rPr lang="en-US" sz="2800" dirty="0"/>
              <a:t>in </a:t>
            </a:r>
            <a:r>
              <a:rPr lang="en-US" sz="2800" i="1" dirty="0"/>
              <a:t>koala </a:t>
            </a:r>
            <a:r>
              <a:rPr lang="en-US" sz="2800" dirty="0"/>
              <a:t>or by the letters </a:t>
            </a:r>
            <a:r>
              <a:rPr lang="en-US" sz="2800" i="1" dirty="0" err="1"/>
              <a:t>ck</a:t>
            </a:r>
            <a:r>
              <a:rPr lang="en-US" sz="2800" i="1" dirty="0"/>
              <a:t> </a:t>
            </a:r>
            <a:r>
              <a:rPr lang="en-US" sz="2800" dirty="0"/>
              <a:t>in </a:t>
            </a:r>
            <a:r>
              <a:rPr lang="en-US" sz="2800" i="1" dirty="0"/>
              <a:t>back.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Sounds /t/ and /k/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</a:t>
            </a:r>
            <a:r>
              <a:rPr lang="en-US" dirty="0"/>
              <a:t>dozen different words beginning with a </a:t>
            </a:r>
            <a:r>
              <a:rPr lang="en-US" i="1" dirty="0"/>
              <a:t>t </a:t>
            </a:r>
            <a:r>
              <a:rPr lang="en-US" dirty="0"/>
              <a:t>and a </a:t>
            </a:r>
            <a:r>
              <a:rPr lang="en-US" i="1" dirty="0"/>
              <a:t>k </a:t>
            </a:r>
            <a:r>
              <a:rPr lang="en-US" dirty="0" smtClean="0"/>
              <a:t>sound respectively</a:t>
            </a:r>
            <a:r>
              <a:rPr lang="en-US" dirty="0"/>
              <a:t>. Identify the exact points of contact </a:t>
            </a:r>
            <a:r>
              <a:rPr lang="en-US" dirty="0" smtClean="0"/>
              <a:t>between the </a:t>
            </a:r>
            <a:r>
              <a:rPr lang="en-US" dirty="0"/>
              <a:t>tongue and the roof of the mouth when you say </a:t>
            </a:r>
            <a:r>
              <a:rPr lang="en-US" dirty="0" smtClean="0"/>
              <a:t>each one </a:t>
            </a:r>
            <a:r>
              <a:rPr lang="en-US" dirty="0"/>
              <a:t>of the words which you have chosen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Psycholinguists investigate the acquisition of </a:t>
            </a:r>
            <a:r>
              <a:rPr lang="en-US" sz="2800" dirty="0" smtClean="0"/>
              <a:t>phonological knowledge </a:t>
            </a:r>
            <a:r>
              <a:rPr lang="en-US" sz="2800" dirty="0"/>
              <a:t>by infants and the disintegration </a:t>
            </a:r>
            <a:r>
              <a:rPr lang="en-US" sz="2800" dirty="0" smtClean="0"/>
              <a:t>of that </a:t>
            </a:r>
            <a:r>
              <a:rPr lang="en-US" sz="2800" dirty="0"/>
              <a:t>knowledge in aphasia (the loss of linguistic </a:t>
            </a:r>
            <a:r>
              <a:rPr lang="en-US" sz="2800" dirty="0" smtClean="0"/>
              <a:t>ability through </a:t>
            </a:r>
            <a:r>
              <a:rPr lang="en-US" sz="2800" dirty="0"/>
              <a:t>brain damage) - these are windows </a:t>
            </a:r>
            <a:r>
              <a:rPr lang="en-US" sz="2800" dirty="0" smtClean="0"/>
              <a:t>through which </a:t>
            </a:r>
            <a:r>
              <a:rPr lang="en-US" sz="2800" dirty="0"/>
              <a:t>the nature of human cognition in general can </a:t>
            </a:r>
            <a:r>
              <a:rPr lang="en-US" sz="2800" dirty="0" smtClean="0"/>
              <a:t>be glimpsed.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Historical </a:t>
            </a:r>
            <a:r>
              <a:rPr lang="en-US" sz="2800" dirty="0"/>
              <a:t>linguists investigate the evolution of </a:t>
            </a:r>
            <a:r>
              <a:rPr lang="en-US" sz="2800" dirty="0" smtClean="0"/>
              <a:t>sound systems </a:t>
            </a:r>
            <a:r>
              <a:rPr lang="en-US" sz="2800" dirty="0"/>
              <a:t>because it provides the surest evidence </a:t>
            </a:r>
            <a:r>
              <a:rPr lang="en-US" sz="2800" dirty="0" smtClean="0"/>
              <a:t>of languages </a:t>
            </a:r>
            <a:r>
              <a:rPr lang="en-US" sz="2800" dirty="0"/>
              <a:t>sharing common descent. (For example, / p / </a:t>
            </a:r>
            <a:r>
              <a:rPr lang="en-US" sz="2800" dirty="0" smtClean="0"/>
              <a:t>in Latin </a:t>
            </a:r>
            <a:r>
              <a:rPr lang="en-US" sz="2800" dirty="0"/>
              <a:t>words like </a:t>
            </a:r>
            <a:r>
              <a:rPr lang="en-US" sz="2800" i="1" dirty="0"/>
              <a:t>pater </a:t>
            </a:r>
            <a:r>
              <a:rPr lang="en-US" sz="2800" dirty="0"/>
              <a:t>and </a:t>
            </a:r>
            <a:r>
              <a:rPr lang="en-US" sz="2800" i="1" dirty="0" err="1"/>
              <a:t>piscis</a:t>
            </a:r>
            <a:r>
              <a:rPr lang="en-US" sz="2800" i="1" dirty="0"/>
              <a:t> </a:t>
            </a:r>
            <a:r>
              <a:rPr lang="en-US" sz="2800" dirty="0"/>
              <a:t>corresponds to /f/ in </a:t>
            </a:r>
            <a:r>
              <a:rPr lang="en-US" sz="2800" dirty="0" smtClean="0"/>
              <a:t>the English </a:t>
            </a:r>
            <a:r>
              <a:rPr lang="en-US" sz="2800" dirty="0"/>
              <a:t>words </a:t>
            </a:r>
            <a:r>
              <a:rPr lang="en-US" sz="2800" i="1" dirty="0"/>
              <a:t>father </a:t>
            </a:r>
            <a:r>
              <a:rPr lang="en-US" sz="2800" dirty="0"/>
              <a:t>and </a:t>
            </a:r>
            <a:r>
              <a:rPr lang="en-US" sz="2800" i="1" dirty="0"/>
              <a:t>fish </a:t>
            </a:r>
            <a:r>
              <a:rPr lang="en-US" sz="2800" dirty="0"/>
              <a:t>which have the </a:t>
            </a:r>
            <a:r>
              <a:rPr lang="en-US" sz="2800" dirty="0" smtClean="0"/>
              <a:t>same meaning</a:t>
            </a:r>
            <a:r>
              <a:rPr lang="en-US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614545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use of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Sociolinguists investigate the correlation </a:t>
            </a:r>
            <a:r>
              <a:rPr lang="en-US" sz="2400" dirty="0" smtClean="0"/>
              <a:t>between geographical </a:t>
            </a:r>
            <a:r>
              <a:rPr lang="en-US" sz="2400" dirty="0"/>
              <a:t>dialect, social sub-groupings and pronunciation</a:t>
            </a:r>
            <a:r>
              <a:rPr lang="en-US" sz="2400" dirty="0" smtClean="0"/>
              <a:t>. </a:t>
            </a:r>
            <a:r>
              <a:rPr lang="en-US" sz="2400" dirty="0" smtClean="0"/>
              <a:t>Both </a:t>
            </a:r>
            <a:r>
              <a:rPr lang="en-US" sz="2400" dirty="0" smtClean="0"/>
              <a:t>sociolinguists </a:t>
            </a:r>
            <a:r>
              <a:rPr lang="en-US" sz="2400" dirty="0"/>
              <a:t>and historical linguists, </a:t>
            </a:r>
            <a:r>
              <a:rPr lang="en-US" sz="2400" dirty="0" smtClean="0"/>
              <a:t>for instance</a:t>
            </a:r>
            <a:r>
              <a:rPr lang="en-US" sz="2400" dirty="0"/>
              <a:t>, attempt to explain why </a:t>
            </a:r>
            <a:r>
              <a:rPr lang="en-US" sz="2400" i="1" dirty="0"/>
              <a:t>look </a:t>
            </a:r>
            <a:r>
              <a:rPr lang="en-US" sz="2400" dirty="0"/>
              <a:t>and </a:t>
            </a:r>
            <a:r>
              <a:rPr lang="en-US" sz="2400" i="1" dirty="0"/>
              <a:t>luck </a:t>
            </a:r>
            <a:r>
              <a:rPr lang="en-US" sz="2400" dirty="0"/>
              <a:t>rhyme </a:t>
            </a:r>
            <a:r>
              <a:rPr lang="en-US" sz="2400" dirty="0" smtClean="0"/>
              <a:t>in the </a:t>
            </a:r>
            <a:r>
              <a:rPr lang="en-US" sz="2400" dirty="0"/>
              <a:t>North of England, both being pronounced [</a:t>
            </a:r>
            <a:r>
              <a:rPr lang="en-US" sz="2400" dirty="0" err="1"/>
              <a:t>luk</a:t>
            </a:r>
            <a:r>
              <a:rPr lang="en-US" sz="2400" dirty="0"/>
              <a:t>], </a:t>
            </a:r>
            <a:r>
              <a:rPr lang="en-US" sz="2400" dirty="0" smtClean="0"/>
              <a:t>but not </a:t>
            </a:r>
            <a:r>
              <a:rPr lang="en-US" sz="2400" dirty="0"/>
              <a:t>elsewhere, and why [</a:t>
            </a:r>
            <a:r>
              <a:rPr lang="en-US" sz="2400" dirty="0" err="1"/>
              <a:t>hsum</a:t>
            </a:r>
            <a:r>
              <a:rPr lang="en-US" sz="2400" dirty="0"/>
              <a:t>] home and [</a:t>
            </a:r>
            <a:r>
              <a:rPr lang="en-US" sz="2400" dirty="0" err="1"/>
              <a:t>staon</a:t>
            </a:r>
            <a:r>
              <a:rPr lang="en-US" sz="2400" dirty="0"/>
              <a:t>] </a:t>
            </a:r>
            <a:r>
              <a:rPr lang="en-US" sz="2400" dirty="0" smtClean="0"/>
              <a:t>stone are </a:t>
            </a:r>
            <a:r>
              <a:rPr lang="en-US" sz="2400" dirty="0"/>
              <a:t>pronounced as [</a:t>
            </a:r>
            <a:r>
              <a:rPr lang="en-US" sz="2400" dirty="0" err="1"/>
              <a:t>he:m</a:t>
            </a:r>
            <a:r>
              <a:rPr lang="en-US" sz="2400" dirty="0"/>
              <a:t>] and [</a:t>
            </a:r>
            <a:r>
              <a:rPr lang="en-US" sz="2400" dirty="0" err="1"/>
              <a:t>ste:n</a:t>
            </a:r>
            <a:r>
              <a:rPr lang="en-US" sz="2400" dirty="0"/>
              <a:t>] in Scotland.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577</Words>
  <Application>Microsoft Office PowerPoint</Application>
  <PresentationFormat>On-screen Show (4:3)</PresentationFormat>
  <Paragraphs>41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Learning Outcomes</vt:lpstr>
      <vt:lpstr>Phonology</vt:lpstr>
      <vt:lpstr>Phonology</vt:lpstr>
      <vt:lpstr>Sounds ≠ Alphabet</vt:lpstr>
      <vt:lpstr>Sounds /t/ and /k/</vt:lpstr>
      <vt:lpstr>The use of phonology</vt:lpstr>
      <vt:lpstr>The use of phonology</vt:lpstr>
      <vt:lpstr>The use of phonology</vt:lpstr>
      <vt:lpstr>The use of phonology</vt:lpstr>
      <vt:lpstr>The use of phonology</vt:lpstr>
      <vt:lpstr>The use of phonology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269</cp:revision>
  <dcterms:created xsi:type="dcterms:W3CDTF">2010-08-24T06:47:44Z</dcterms:created>
  <dcterms:modified xsi:type="dcterms:W3CDTF">2018-09-13T02:41:48Z</dcterms:modified>
</cp:coreProperties>
</file>