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316" r:id="rId3"/>
    <p:sldId id="335" r:id="rId4"/>
    <p:sldId id="394" r:id="rId5"/>
    <p:sldId id="395" r:id="rId6"/>
    <p:sldId id="396" r:id="rId7"/>
    <p:sldId id="397" r:id="rId8"/>
    <p:sldId id="257" r:id="rId9"/>
    <p:sldId id="364" r:id="rId10"/>
    <p:sldId id="366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4509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t>8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516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3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6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50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0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INTRODUCTION TO LITERATURE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Prayogo Hadi Sulistio, M.Pd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sz="2400" dirty="0" smtClean="0"/>
              <a:t>Students are able to explain the meaning of literature. 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literature? What is Text?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can refer to anything written.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Ex: The Department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Agriculture will, upon request, send an applicant “literature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canning tomatoes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 People who ask for such material expect it to be clear and informative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do not expect it to be interesting in itself.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(barnet et al, 2008: 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literature? What is Text?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iterature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referred to as the entirety of written expression,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restriction that not every written document 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categorized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literature in the more exact sense of the word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definitions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therefore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usually include additional adjectives such as “aesthetic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“artistic”(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Klarer, 1999)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literature? What is Text?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Etymologically, the Latin word “litteratura” is derived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littera” (letter), which is the smallest element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alphabetical writing.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word text is related to “textile” and can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translated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“fabric”: just as single threads form a fabric, so words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sentences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 a meaningful and coherent text.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literature? What is Text?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 pupose of literary production is the human wish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leave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behind a trace of oneself through creative expression,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 detached from the individual and, therefore, outlast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creator.</a:t>
            </a:r>
          </a:p>
          <a:p>
            <a:pPr>
              <a:tabLst>
                <a:tab pos="469074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Earliest literary production in the form of picture in caves. Why visual signs or pictorial dimension?</a:t>
            </a: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literature? What is Text?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Acoustic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element, the spoken word, is an integral part of literature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alphabet translates spoken words into signs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writing developed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system of signs, whether pictographs or alphabets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texts” were passed on orally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690745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literature? What is Text?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predecessor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literary expression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called “oral poetry,” consisted of texts stored in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bard’s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minstrel’s memory which could be recited upon demand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Audio-literature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lyrics of songs display the acoustic features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literary phenomena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690745" algn="l"/>
              </a:tabLs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now?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visual in literary texts, as well as the oral dimension,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pushed into the background in the course of history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Ages the visual component of writing was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highly privileged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such forms as richly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decorated handwritten manuscripts</a:t>
            </a:r>
          </a:p>
          <a:p>
            <a:pPr>
              <a:tabLst>
                <a:tab pos="4690745" algn="l"/>
              </a:tabLst>
            </a:pP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now?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authors and critics have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deliberately left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traditional paths of literature, abandoning old textual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forms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 to find new ways of literary expression and analysis.</a:t>
            </a:r>
          </a:p>
          <a:p>
            <a:pPr>
              <a:tabLst>
                <a:tab pos="469074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 and acoustic elements are being reintroduced into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media, genres, text types and discourses are being mixed.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0745" algn="l"/>
              </a:tabLs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28757759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2164658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975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4071683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before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mideterm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Purposes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Review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English Literature Part 1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04. History of English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Part 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Theories Literature Part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06. Critical Theories Literature Part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Introduction to Subject Matter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after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lements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fiction 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Review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Elements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 1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lements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 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Elements of poetry 1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Elements of Poetry 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Elements of fiction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RULES OF THE CLASS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smtClean="0"/>
              <a:t>Try your best to speak English in the classroom</a:t>
            </a:r>
          </a:p>
          <a:p>
            <a:r>
              <a:rPr lang="en-US" sz="2400" dirty="0" smtClean="0"/>
              <a:t>Come to the class on time</a:t>
            </a:r>
          </a:p>
          <a:p>
            <a:r>
              <a:rPr lang="en-US" sz="2400" dirty="0" smtClean="0"/>
              <a:t>Bring the dictionary (digital or printed)</a:t>
            </a:r>
          </a:p>
          <a:p>
            <a:r>
              <a:rPr lang="en-US" sz="2400" dirty="0" smtClean="0"/>
              <a:t>Submit assignment on time</a:t>
            </a:r>
          </a:p>
          <a:p>
            <a:r>
              <a:rPr lang="en-US" sz="2400" dirty="0" smtClean="0"/>
              <a:t>Do your project</a:t>
            </a:r>
          </a:p>
          <a:p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On-screen Show (4:3)</PresentationFormat>
  <Paragraphs>82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THE CLASS</vt:lpstr>
      <vt:lpstr>LEARNING OUTCOME</vt:lpstr>
      <vt:lpstr>What is literature? What is Text?</vt:lpstr>
      <vt:lpstr>What is literature? What is Text?</vt:lpstr>
      <vt:lpstr>What is literature? What is Text?</vt:lpstr>
      <vt:lpstr>What is literature? What is Text?</vt:lpstr>
      <vt:lpstr>What is literature? What is Text?</vt:lpstr>
      <vt:lpstr>What is literature? What is Text?</vt:lpstr>
      <vt:lpstr>What now?</vt:lpstr>
      <vt:lpstr>What now?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272</cp:revision>
  <dcterms:created xsi:type="dcterms:W3CDTF">2010-08-24T06:47:00Z</dcterms:created>
  <dcterms:modified xsi:type="dcterms:W3CDTF">2019-05-15T09:29:29Z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