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9"/>
  </p:notesMasterIdLst>
  <p:sldIdLst>
    <p:sldId id="316" r:id="rId3"/>
    <p:sldId id="379" r:id="rId4"/>
    <p:sldId id="380" r:id="rId5"/>
    <p:sldId id="381" r:id="rId6"/>
    <p:sldId id="382" r:id="rId7"/>
    <p:sldId id="383" r:id="rId8"/>
    <p:sldId id="366" r:id="rId9"/>
    <p:sldId id="377" r:id="rId10"/>
    <p:sldId id="378" r:id="rId11"/>
    <p:sldId id="367" r:id="rId12"/>
    <p:sldId id="368" r:id="rId13"/>
    <p:sldId id="369" r:id="rId14"/>
    <p:sldId id="371" r:id="rId15"/>
    <p:sldId id="372" r:id="rId16"/>
    <p:sldId id="373" r:id="rId17"/>
    <p:sldId id="376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2" autoAdjust="0"/>
    <p:restoredTop sz="93190" autoAdjust="0"/>
  </p:normalViewPr>
  <p:slideViewPr>
    <p:cSldViewPr>
      <p:cViewPr>
        <p:scale>
          <a:sx n="87" d="100"/>
          <a:sy n="87" d="100"/>
        </p:scale>
        <p:origin x="-2304" y="-5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7A7411F-5962-43D2-8BDF-DBE29F4535E2}" type="datetimeFigureOut">
              <a:rPr lang="id-ID"/>
              <a:pPr>
                <a:defRPr/>
              </a:pPr>
              <a:t>15/05/2019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63707B7-A839-446A-9626-7F48954E6744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44958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altLang="en-US" smtClean="0"/>
          </a:p>
        </p:txBody>
      </p:sp>
      <p:sp>
        <p:nvSpPr>
          <p:cNvPr id="18436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8821CEE1-A99B-4C1C-A80F-978194060E0F}" type="slidenum">
              <a:rPr lang="id-ID" altLang="en-US" smtClean="0">
                <a:latin typeface="Calibri" pitchFamily="34" charset="0"/>
              </a:rPr>
              <a:pPr/>
              <a:t>2</a:t>
            </a:fld>
            <a:endParaRPr lang="id-ID" altLang="en-US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326F7B6-4988-44F2-8A01-611AB6623278}" type="slidenum">
              <a:rPr lang="id-ID" smtClean="0"/>
              <a:pPr>
                <a:defRPr/>
              </a:pPr>
              <a:t>11</a:t>
            </a:fld>
            <a:endParaRPr lang="id-ID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D930821-ED3E-4E86-A02C-A52F06F4C3A7}" type="slidenum">
              <a:rPr lang="id-ID" smtClean="0"/>
              <a:pPr>
                <a:defRPr/>
              </a:pPr>
              <a:t>12</a:t>
            </a:fld>
            <a:endParaRPr lang="id-ID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3332A7-525F-4D46-87BE-948A87799FF2}" type="slidenum">
              <a:rPr lang="id-ID" smtClean="0"/>
              <a:pPr>
                <a:defRPr/>
              </a:pPr>
              <a:t>13</a:t>
            </a:fld>
            <a:endParaRPr lang="id-ID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2D511C4-29A4-4D86-8CF3-26D4E0CA886B}" type="slidenum">
              <a:rPr lang="id-ID" smtClean="0"/>
              <a:pPr>
                <a:defRPr/>
              </a:pPr>
              <a:t>14</a:t>
            </a:fld>
            <a:endParaRPr lang="id-ID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382060D-E8EF-4C9C-8F93-394C876057B5}" type="slidenum">
              <a:rPr lang="id-ID" smtClean="0"/>
              <a:pPr>
                <a:defRPr/>
              </a:pPr>
              <a:t>15</a:t>
            </a:fld>
            <a:endParaRPr lang="id-ID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CACD6E-301E-4874-85FB-D3ED9AFEF1C1}" type="slidenum">
              <a:rPr lang="id-ID" smtClean="0"/>
              <a:pPr>
                <a:defRPr/>
              </a:pPr>
              <a:t>16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altLang="en-US" smtClean="0"/>
          </a:p>
        </p:txBody>
      </p:sp>
      <p:sp>
        <p:nvSpPr>
          <p:cNvPr id="19460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066D63E-8121-48CD-8ED3-DE299A5E0FE9}" type="slidenum">
              <a:rPr lang="id-ID" altLang="en-US" smtClean="0">
                <a:latin typeface="Calibri" pitchFamily="34" charset="0"/>
              </a:rPr>
              <a:pPr/>
              <a:t>3</a:t>
            </a:fld>
            <a:endParaRPr lang="id-ID" altLang="en-US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altLang="en-US" smtClean="0"/>
          </a:p>
        </p:txBody>
      </p:sp>
      <p:sp>
        <p:nvSpPr>
          <p:cNvPr id="20484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D5DCE18E-8DBD-489A-BD95-A611953C9F0E}" type="slidenum">
              <a:rPr lang="id-ID" altLang="en-US" smtClean="0">
                <a:latin typeface="Calibri" pitchFamily="34" charset="0"/>
              </a:rPr>
              <a:pPr/>
              <a:t>4</a:t>
            </a:fld>
            <a:endParaRPr lang="id-ID" altLang="en-US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altLang="en-US" smtClean="0"/>
          </a:p>
        </p:txBody>
      </p:sp>
      <p:sp>
        <p:nvSpPr>
          <p:cNvPr id="23556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9F68EBB6-E7EC-4C8D-A422-A67A0620CA4E}" type="slidenum">
              <a:rPr lang="id-ID" altLang="en-US" smtClean="0">
                <a:latin typeface="Calibri" pitchFamily="34" charset="0"/>
              </a:rPr>
              <a:pPr/>
              <a:t>5</a:t>
            </a:fld>
            <a:endParaRPr lang="id-ID" altLang="en-US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altLang="en-US" smtClean="0"/>
          </a:p>
        </p:txBody>
      </p:sp>
      <p:sp>
        <p:nvSpPr>
          <p:cNvPr id="24580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DA7F0E17-E3D7-4DCA-AC4D-05225CB450C5}" type="slidenum">
              <a:rPr lang="id-ID" altLang="en-US" smtClean="0">
                <a:latin typeface="Calibri" pitchFamily="34" charset="0"/>
              </a:rPr>
              <a:pPr/>
              <a:t>6</a:t>
            </a:fld>
            <a:endParaRPr lang="id-ID" altLang="en-US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1717A49-E459-4135-B415-47D14107CA01}" type="slidenum">
              <a:rPr lang="id-ID" smtClean="0"/>
              <a:pPr>
                <a:defRPr/>
              </a:pPr>
              <a:t>7</a:t>
            </a:fld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1717A49-E459-4135-B415-47D14107CA01}" type="slidenum">
              <a:rPr lang="id-ID" smtClean="0"/>
              <a:pPr>
                <a:defRPr/>
              </a:pPr>
              <a:t>8</a:t>
            </a:fld>
            <a:endParaRPr lang="id-ID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1717A49-E459-4135-B415-47D14107CA01}" type="slidenum">
              <a:rPr lang="id-ID" smtClean="0"/>
              <a:pPr>
                <a:defRPr/>
              </a:pPr>
              <a:t>9</a:t>
            </a:fld>
            <a:endParaRPr lang="id-ID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83CE223-8EA8-4B88-8B34-4E4C22DA1FFF}" type="slidenum">
              <a:rPr lang="id-ID" smtClean="0"/>
              <a:pPr>
                <a:defRPr/>
              </a:pPr>
              <a:t>10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E5D95F-5A60-4647-90B4-4AFF87F539DD}" type="datetime1">
              <a:rPr lang="en-US"/>
              <a:pPr>
                <a:defRPr/>
              </a:pPr>
              <a:t>15-May-19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37FAC3-0F19-412E-969C-BD194A5748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312288-0F77-4C6A-BF8B-D755D3F4BACF}" type="datetime1">
              <a:rPr lang="en-US"/>
              <a:pPr>
                <a:defRPr/>
              </a:pPr>
              <a:t>15-May-19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1AF6AB-0AFC-410A-A00E-37016E6409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3A2D8B-6010-4AA9-8A3F-28DD6CC616FA}" type="datetime1">
              <a:rPr lang="en-US"/>
              <a:pPr>
                <a:defRPr/>
              </a:pPr>
              <a:t>15-May-19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99E929-AF45-43C0-BB8E-CD8E9B14EA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7938"/>
            <a:ext cx="9144000" cy="684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0" y="5029200"/>
            <a:ext cx="5943600" cy="1694329"/>
          </a:xfrm>
        </p:spPr>
        <p:txBody>
          <a:bodyPr anchor="b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0" y="1219200"/>
            <a:ext cx="5943600" cy="3581400"/>
          </a:xfrm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5029200"/>
            <a:ext cx="2590800" cy="1692275"/>
          </a:xfrm>
          <a:prstGeom prst="rect">
            <a:avLst/>
          </a:prstGeom>
        </p:spPr>
        <p:txBody>
          <a:bodyPr anchor="b"/>
          <a:lstStyle>
            <a:lvl1pPr algn="ctr">
              <a:defRPr sz="20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64BE28D7-1570-419B-AB9A-79F9EDBE69CA}" type="datetime1">
              <a:rPr lang="en-US" smtClean="0"/>
              <a:pPr>
                <a:defRPr/>
              </a:pPr>
              <a:t>15-May-19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746295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0F78FA-53DA-4C19-8544-485CE105EB33}" type="datetime1">
              <a:rPr lang="en-US" smtClean="0"/>
              <a:pPr>
                <a:defRPr/>
              </a:pPr>
              <a:t>15-May-19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5A1A0B-BFAE-4606-BBE7-7740C781412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6274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9862A3-2013-438F-9049-7E56A3DD6830}" type="datetime1">
              <a:rPr lang="en-US" smtClean="0"/>
              <a:pPr>
                <a:defRPr/>
              </a:pPr>
              <a:t>15-May-19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7FF70C-E240-41E1-AEB9-8C22D945C76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6188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AC3A71-D019-4897-914A-43B3D80389AA}" type="datetime1">
              <a:rPr lang="en-US" smtClean="0"/>
              <a:pPr>
                <a:defRPr/>
              </a:pPr>
              <a:t>15-May-19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F1EC88-8680-43F0-93AA-6D7E5E16523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1965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C494FC-3B95-4709-98B0-68F0CBCA4BC1}" type="datetime1">
              <a:rPr lang="en-US" smtClean="0"/>
              <a:pPr>
                <a:defRPr/>
              </a:pPr>
              <a:t>15-May-19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9ED7F9-53C1-4998-A51B-F181F0D6F52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5004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D20611-488E-4775-99CA-66F08B3CD9F2}" type="datetime1">
              <a:rPr lang="en-US" smtClean="0"/>
              <a:pPr>
                <a:defRPr/>
              </a:pPr>
              <a:t>15-May-19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BD8136-5618-47C1-BB6B-1A11DCB11D9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4732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2F9DD1-48A0-45EA-BB4C-ADBA667B1D3A}" type="datetime1">
              <a:rPr lang="en-US" smtClean="0"/>
              <a:pPr>
                <a:defRPr/>
              </a:pPr>
              <a:t>15-May-19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FB13AB-4301-4195-B635-009CBFB1F5C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6814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4FB05B-3B90-4014-AE71-08619DCDC0D6}" type="datetime1">
              <a:rPr lang="en-US" smtClean="0"/>
              <a:pPr>
                <a:defRPr/>
              </a:pPr>
              <a:t>15-May-19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E24B19-98E3-4287-8921-7C43E1AFF0C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600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0F78FA-53DA-4C19-8544-485CE105EB33}" type="datetime1">
              <a:rPr lang="en-US"/>
              <a:pPr>
                <a:defRPr/>
              </a:pPr>
              <a:t>15-May-19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5A1A0B-BFAE-4606-BBE7-7740C78141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4A1A67-7B74-4A67-97CE-7B00FC7E03EE}" type="datetime1">
              <a:rPr lang="en-US" smtClean="0"/>
              <a:pPr>
                <a:defRPr/>
              </a:pPr>
              <a:t>15-May-19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2A012-C078-44F7-AC23-A0E89DC6CBC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41706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12288-0F77-4C6A-BF8B-D755D3F4BACF}" type="datetime1">
              <a:rPr lang="en-US" smtClean="0"/>
              <a:pPr>
                <a:defRPr/>
              </a:pPr>
              <a:t>15-May-19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1AF6AB-0AFC-410A-A00E-37016E6409C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72306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3A2D8B-6010-4AA9-8A3F-28DD6CC616FA}" type="datetime1">
              <a:rPr lang="en-US" smtClean="0"/>
              <a:pPr>
                <a:defRPr/>
              </a:pPr>
              <a:t>15-May-19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99E929-AF45-43C0-BB8E-CD8E9B14EA9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870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9862A3-2013-438F-9049-7E56A3DD6830}" type="datetime1">
              <a:rPr lang="en-US"/>
              <a:pPr>
                <a:defRPr/>
              </a:pPr>
              <a:t>15-May-19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7FF70C-E240-41E1-AEB9-8C22D945C7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AC3A71-D019-4897-914A-43B3D80389AA}" type="datetime1">
              <a:rPr lang="en-US"/>
              <a:pPr>
                <a:defRPr/>
              </a:pPr>
              <a:t>15-May-19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F1EC88-8680-43F0-93AA-6D7E5E1652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C494FC-3B95-4709-98B0-68F0CBCA4BC1}" type="datetime1">
              <a:rPr lang="en-US"/>
              <a:pPr>
                <a:defRPr/>
              </a:pPr>
              <a:t>15-May-19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9ED7F9-53C1-4998-A51B-F181F0D6F5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D20611-488E-4775-99CA-66F08B3CD9F2}" type="datetime1">
              <a:rPr lang="en-US"/>
              <a:pPr>
                <a:defRPr/>
              </a:pPr>
              <a:t>15-May-19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BD8136-5618-47C1-BB6B-1A11DCB11D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2F9DD1-48A0-45EA-BB4C-ADBA667B1D3A}" type="datetime1">
              <a:rPr lang="en-US"/>
              <a:pPr>
                <a:defRPr/>
              </a:pPr>
              <a:t>15-May-19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FB13AB-4301-4195-B635-009CBFB1F5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4FB05B-3B90-4014-AE71-08619DCDC0D6}" type="datetime1">
              <a:rPr lang="en-US"/>
              <a:pPr>
                <a:defRPr/>
              </a:pPr>
              <a:t>15-May-19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E24B19-98E3-4287-8921-7C43E1AFF0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4A1A67-7B74-4A67-97CE-7B00FC7E03EE}" type="datetime1">
              <a:rPr lang="en-US"/>
              <a:pPr>
                <a:defRPr/>
              </a:pPr>
              <a:t>15-May-19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2A012-C078-44F7-AC23-A0E89DC6CB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4BE28D7-1570-419B-AB9A-79F9EDBE69CA}" type="datetime1">
              <a:rPr lang="en-US"/>
              <a:pPr>
                <a:defRPr/>
              </a:pPr>
              <a:t>15-May-19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1F2C22BE-CED9-405A-917A-3BB819EFD2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1F2C22BE-CED9-405A-917A-3BB819EFD2D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0" name="Picture 2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113"/>
            <a:ext cx="9144000" cy="683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-SsDV5qd5cw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/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00400" y="3725863"/>
            <a:ext cx="56388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ADVANCED LISTENING</a:t>
            </a:r>
            <a:endParaRPr lang="en-US" b="1" dirty="0">
              <a:solidFill>
                <a:schemeClr val="bg1"/>
              </a:solidFill>
            </a:endParaRP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SESSION </a:t>
            </a:r>
            <a:r>
              <a:rPr lang="en-US" b="1" dirty="0" smtClean="0">
                <a:solidFill>
                  <a:schemeClr val="bg1"/>
                </a:solidFill>
              </a:rPr>
              <a:t>1</a:t>
            </a:r>
            <a:endParaRPr lang="en-US" b="1" dirty="0">
              <a:solidFill>
                <a:schemeClr val="bg1"/>
              </a:solidFill>
            </a:endParaRP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RIKA MUTIARA, </a:t>
            </a:r>
            <a:r>
              <a:rPr lang="en-US" b="1" dirty="0" err="1" smtClean="0">
                <a:solidFill>
                  <a:schemeClr val="bg1"/>
                </a:solidFill>
              </a:rPr>
              <a:t>S.Pd</a:t>
            </a:r>
            <a:r>
              <a:rPr lang="en-US" b="1" dirty="0" smtClean="0">
                <a:solidFill>
                  <a:schemeClr val="bg1"/>
                </a:solidFill>
              </a:rPr>
              <a:t>., </a:t>
            </a:r>
            <a:r>
              <a:rPr lang="en-US" b="1" dirty="0" err="1" smtClean="0">
                <a:solidFill>
                  <a:schemeClr val="bg1"/>
                </a:solidFill>
              </a:rPr>
              <a:t>M.Hum</a:t>
            </a:r>
            <a:r>
              <a:rPr lang="en-US" b="1" dirty="0" smtClean="0">
                <a:solidFill>
                  <a:schemeClr val="bg1"/>
                </a:solidFill>
              </a:rPr>
              <a:t>.</a:t>
            </a:r>
            <a:endParaRPr lang="en-US" b="1" dirty="0">
              <a:solidFill>
                <a:schemeClr val="bg1"/>
              </a:solidFill>
            </a:endParaRP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PENDIDIKAN </a:t>
            </a:r>
            <a:r>
              <a:rPr lang="en-US" b="1" dirty="0" smtClean="0">
                <a:solidFill>
                  <a:schemeClr val="bg1"/>
                </a:solidFill>
              </a:rPr>
              <a:t>BAHASA INGGRIS, </a:t>
            </a:r>
            <a:r>
              <a:rPr lang="en-US" b="1" dirty="0">
                <a:solidFill>
                  <a:schemeClr val="bg1"/>
                </a:solidFill>
              </a:rPr>
              <a:t>FKIP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Text 1</a:t>
            </a:r>
          </a:p>
        </p:txBody>
      </p:sp>
      <p:sp>
        <p:nvSpPr>
          <p:cNvPr id="819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800" u="sng" dirty="0">
                <a:hlinkClick r:id="rId4"/>
              </a:rPr>
              <a:t>https://www.youtube.com/watch?v=-</a:t>
            </a:r>
            <a:r>
              <a:rPr lang="en-US" sz="2800" u="sng" dirty="0" smtClean="0">
                <a:hlinkClick r:id="rId4"/>
              </a:rPr>
              <a:t>SsDV5qd5cw</a:t>
            </a:r>
            <a:endParaRPr lang="en-US" sz="2800" dirty="0" smtClean="0"/>
          </a:p>
          <a:p>
            <a:r>
              <a:rPr lang="en-US" sz="2800" dirty="0" smtClean="0"/>
              <a:t>How </a:t>
            </a:r>
            <a:r>
              <a:rPr lang="en-US" sz="2800" dirty="0"/>
              <a:t>is Julia’s feeling? </a:t>
            </a:r>
          </a:p>
          <a:p>
            <a:r>
              <a:rPr lang="en-US" sz="2800" dirty="0"/>
              <a:t>What does Julia’s friends predict about her and Gary?</a:t>
            </a:r>
          </a:p>
          <a:p>
            <a:endParaRPr lang="en-US" sz="2400" dirty="0"/>
          </a:p>
          <a:p>
            <a:endParaRPr lang="id-ID" sz="22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Title 5"/>
          <p:cNvSpPr>
            <a:spLocks noGrp="1"/>
          </p:cNvSpPr>
          <p:nvPr>
            <p:ph type="title"/>
          </p:nvPr>
        </p:nvSpPr>
        <p:spPr>
          <a:xfrm>
            <a:off x="533400" y="457200"/>
            <a:ext cx="8229600" cy="9144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Text 2</a:t>
            </a:r>
          </a:p>
        </p:txBody>
      </p:sp>
      <p:sp>
        <p:nvSpPr>
          <p:cNvPr id="9220" name="Content Placeholder 5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en-US" sz="2800" dirty="0"/>
              <a:t>What is Gray’s feeling when he knows the signature is for grandma? </a:t>
            </a:r>
          </a:p>
          <a:p>
            <a:r>
              <a:rPr lang="en-US" sz="2800" dirty="0"/>
              <a:t>What do they do in their work? </a:t>
            </a:r>
          </a:p>
          <a:p>
            <a:r>
              <a:rPr lang="en-US" sz="2800" dirty="0"/>
              <a:t>What is the problem and how is it solved?  </a:t>
            </a:r>
          </a:p>
          <a:p>
            <a:endParaRPr lang="en-US" sz="28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Text 3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What’s </a:t>
            </a:r>
            <a:r>
              <a:rPr lang="en-US" sz="2800" dirty="0"/>
              <a:t>the invitation about? </a:t>
            </a:r>
          </a:p>
          <a:p>
            <a:r>
              <a:rPr lang="en-US" sz="2800" dirty="0"/>
              <a:t>What’s parents’ plan for Sunday morning?</a:t>
            </a:r>
          </a:p>
          <a:p>
            <a:r>
              <a:rPr lang="en-US" sz="2800" dirty="0"/>
              <a:t>What’s surprising at the end of the story? </a:t>
            </a:r>
          </a:p>
          <a:p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Text 4</a:t>
            </a:r>
          </a:p>
        </p:txBody>
      </p:sp>
      <p:sp>
        <p:nvSpPr>
          <p:cNvPr id="1229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800" dirty="0" smtClean="0"/>
              <a:t>What </a:t>
            </a:r>
            <a:r>
              <a:rPr lang="en-US" sz="2800" dirty="0"/>
              <a:t>exercises did she do? </a:t>
            </a:r>
          </a:p>
          <a:p>
            <a:r>
              <a:rPr lang="en-US" sz="2800" dirty="0"/>
              <a:t>How does she feel at the gym? </a:t>
            </a:r>
          </a:p>
          <a:p>
            <a:endParaRPr lang="en-US" sz="2800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Text 5</a:t>
            </a:r>
          </a:p>
        </p:txBody>
      </p:sp>
      <p:sp>
        <p:nvSpPr>
          <p:cNvPr id="1331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800" dirty="0"/>
              <a:t>What makes Julia upset?</a:t>
            </a:r>
          </a:p>
          <a:p>
            <a:r>
              <a:rPr lang="en-US" sz="2800" dirty="0"/>
              <a:t>What makes Tim does not attend the dinner? </a:t>
            </a:r>
          </a:p>
          <a:p>
            <a:endParaRPr lang="en-US" sz="2800" dirty="0"/>
          </a:p>
          <a:p>
            <a:endParaRPr lang="en-US" sz="28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Text 6</a:t>
            </a:r>
          </a:p>
        </p:txBody>
      </p:sp>
      <p:sp>
        <p:nvSpPr>
          <p:cNvPr id="14340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marL="0" indent="0">
              <a:buNone/>
            </a:pPr>
            <a:endParaRPr lang="en-US" sz="2800" dirty="0"/>
          </a:p>
          <a:p>
            <a:r>
              <a:rPr lang="en-US" sz="2800" dirty="0"/>
              <a:t>What’s wrong with Tim? </a:t>
            </a:r>
          </a:p>
          <a:p>
            <a:r>
              <a:rPr lang="en-US" sz="2800" dirty="0"/>
              <a:t>What makes Julia does not focus? </a:t>
            </a:r>
          </a:p>
          <a:p>
            <a:r>
              <a:rPr lang="en-US" sz="2000" dirty="0"/>
              <a:t> </a:t>
            </a:r>
          </a:p>
          <a:p>
            <a:endParaRPr lang="id-ID" sz="22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8382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Text 7</a:t>
            </a:r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800" dirty="0"/>
              <a:t> </a:t>
            </a:r>
            <a:r>
              <a:rPr lang="en-US" sz="2800" dirty="0" smtClean="0"/>
              <a:t>What </a:t>
            </a:r>
            <a:r>
              <a:rPr lang="en-US" sz="2800" dirty="0"/>
              <a:t>did Tim think about Julia at the beginning? </a:t>
            </a:r>
          </a:p>
          <a:p>
            <a:r>
              <a:rPr lang="en-US" sz="2800" dirty="0"/>
              <a:t>What did Julia think about Tim at the beginning?</a:t>
            </a:r>
          </a:p>
          <a:p>
            <a:endParaRPr lang="id-ID" sz="28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/>
            </a:extLst>
          </p:cNvPr>
          <p:cNvSpPr txBox="1"/>
          <p:nvPr/>
        </p:nvSpPr>
        <p:spPr>
          <a:xfrm>
            <a:off x="0" y="914400"/>
            <a:ext cx="9144000" cy="646331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3600" b="1" dirty="0"/>
              <a:t>VISI DAN MISI UNIVERSITAS ESA UNGGUL</a:t>
            </a:r>
          </a:p>
        </p:txBody>
      </p:sp>
      <p:pic>
        <p:nvPicPr>
          <p:cNvPr id="14341" name="Content Placeholder 7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6816" y="2185257"/>
            <a:ext cx="5230368" cy="3355848"/>
          </a:xfrm>
        </p:spPr>
      </p:pic>
    </p:spTree>
    <p:extLst>
      <p:ext uri="{BB962C8B-B14F-4D97-AF65-F5344CB8AC3E}">
        <p14:creationId xmlns:p14="http://schemas.microsoft.com/office/powerpoint/2010/main" val="24425665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000" r="1299"/>
          <a:stretch>
            <a:fillRect/>
          </a:stretch>
        </p:blipFill>
        <p:spPr bwMode="auto">
          <a:xfrm>
            <a:off x="420688" y="1600200"/>
            <a:ext cx="8037512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3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418" r="546"/>
          <a:stretch>
            <a:fillRect/>
          </a:stretch>
        </p:blipFill>
        <p:spPr bwMode="auto">
          <a:xfrm>
            <a:off x="452438" y="3429000"/>
            <a:ext cx="8234362" cy="2379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4" name="TextBox 1"/>
          <p:cNvSpPr txBox="1">
            <a:spLocks noChangeArrowheads="1"/>
          </p:cNvSpPr>
          <p:nvPr/>
        </p:nvSpPr>
        <p:spPr bwMode="auto">
          <a:xfrm>
            <a:off x="533400" y="969963"/>
            <a:ext cx="4800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VISI FKIP</a:t>
            </a:r>
          </a:p>
        </p:txBody>
      </p:sp>
      <p:sp>
        <p:nvSpPr>
          <p:cNvPr id="15365" name="TextBox 5"/>
          <p:cNvSpPr txBox="1">
            <a:spLocks noChangeArrowheads="1"/>
          </p:cNvSpPr>
          <p:nvPr/>
        </p:nvSpPr>
        <p:spPr bwMode="auto">
          <a:xfrm>
            <a:off x="542925" y="2895600"/>
            <a:ext cx="4800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MISI FKIP</a:t>
            </a:r>
          </a:p>
        </p:txBody>
      </p:sp>
    </p:spTree>
    <p:extLst>
      <p:ext uri="{BB962C8B-B14F-4D97-AF65-F5344CB8AC3E}">
        <p14:creationId xmlns:p14="http://schemas.microsoft.com/office/powerpoint/2010/main" val="312616849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63" t="8929" r="291" b="10715"/>
          <a:stretch>
            <a:fillRect/>
          </a:stretch>
        </p:blipFill>
        <p:spPr bwMode="auto">
          <a:xfrm>
            <a:off x="223838" y="1714500"/>
            <a:ext cx="8696325" cy="361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7" name="TextBox 3"/>
          <p:cNvSpPr txBox="1">
            <a:spLocks noChangeArrowheads="1"/>
          </p:cNvSpPr>
          <p:nvPr/>
        </p:nvSpPr>
        <p:spPr bwMode="auto">
          <a:xfrm>
            <a:off x="533400" y="969963"/>
            <a:ext cx="4800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TUJUAN FKIP</a:t>
            </a:r>
          </a:p>
        </p:txBody>
      </p:sp>
    </p:spTree>
    <p:extLst>
      <p:ext uri="{BB962C8B-B14F-4D97-AF65-F5344CB8AC3E}">
        <p14:creationId xmlns:p14="http://schemas.microsoft.com/office/powerpoint/2010/main" val="271170198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Content Placeholder 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692" b="17834"/>
          <a:stretch>
            <a:fillRect/>
          </a:stretch>
        </p:blipFill>
        <p:spPr>
          <a:xfrm>
            <a:off x="274638" y="1066800"/>
            <a:ext cx="8594725" cy="1143000"/>
          </a:xfrm>
        </p:spPr>
      </p:pic>
      <p:pic>
        <p:nvPicPr>
          <p:cNvPr id="17411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638" y="2497138"/>
            <a:ext cx="8326437" cy="219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8718140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Content Placeholder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92113" y="1371600"/>
            <a:ext cx="8359775" cy="4114800"/>
          </a:xfrm>
        </p:spPr>
      </p:pic>
    </p:spTree>
    <p:extLst>
      <p:ext uri="{BB962C8B-B14F-4D97-AF65-F5344CB8AC3E}">
        <p14:creationId xmlns:p14="http://schemas.microsoft.com/office/powerpoint/2010/main" val="150935990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Learning Outcomes</a:t>
            </a:r>
          </a:p>
        </p:txBody>
      </p:sp>
      <p:sp>
        <p:nvSpPr>
          <p:cNvPr id="717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lvl="0"/>
            <a:r>
              <a:rPr lang="en-US" dirty="0"/>
              <a:t>Students are able to understand the conversation by using the gist and keyword.</a:t>
            </a:r>
            <a:endParaRPr lang="id-ID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Rules of the game</a:t>
            </a:r>
          </a:p>
        </p:txBody>
      </p:sp>
      <p:sp>
        <p:nvSpPr>
          <p:cNvPr id="717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dirty="0" smtClean="0">
                <a:latin typeface="Arial" charset="0"/>
                <a:cs typeface="Arial" charset="0"/>
              </a:rPr>
              <a:t>Come on time. </a:t>
            </a:r>
          </a:p>
          <a:p>
            <a:r>
              <a:rPr lang="en-US" dirty="0" smtClean="0">
                <a:latin typeface="Arial" charset="0"/>
                <a:cs typeface="Arial" charset="0"/>
              </a:rPr>
              <a:t>Submit assignment on time. </a:t>
            </a:r>
          </a:p>
          <a:p>
            <a:r>
              <a:rPr lang="en-US" dirty="0" smtClean="0">
                <a:latin typeface="Arial" charset="0"/>
                <a:cs typeface="Arial" charset="0"/>
              </a:rPr>
              <a:t>Do </a:t>
            </a:r>
            <a:r>
              <a:rPr lang="en-US" dirty="0" err="1" smtClean="0">
                <a:latin typeface="Arial" charset="0"/>
                <a:cs typeface="Arial" charset="0"/>
              </a:rPr>
              <a:t>quizes</a:t>
            </a:r>
            <a:r>
              <a:rPr lang="en-US" dirty="0" smtClean="0">
                <a:latin typeface="Arial" charset="0"/>
                <a:cs typeface="Arial" charset="0"/>
              </a:rPr>
              <a:t>.</a:t>
            </a:r>
          </a:p>
          <a:p>
            <a:pPr marL="0" lvl="0" indent="0">
              <a:buNone/>
            </a:pPr>
            <a:endParaRPr lang="en-US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707995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Weekly individual assignment</a:t>
            </a:r>
          </a:p>
        </p:txBody>
      </p:sp>
      <p:sp>
        <p:nvSpPr>
          <p:cNvPr id="717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dirty="0" smtClean="0">
                <a:latin typeface="Arial" charset="0"/>
                <a:cs typeface="Arial" charset="0"/>
              </a:rPr>
              <a:t>Find a video with minimum duration is 60 minutes. Summarize the content of video in the form of PPT file. The minimum slides are 6 slides. </a:t>
            </a:r>
          </a:p>
          <a:p>
            <a:r>
              <a:rPr lang="en-US" dirty="0" smtClean="0">
                <a:latin typeface="Arial" charset="0"/>
                <a:cs typeface="Arial" charset="0"/>
              </a:rPr>
              <a:t>In each week, one of </a:t>
            </a:r>
            <a:r>
              <a:rPr lang="en-US" smtClean="0">
                <a:latin typeface="Arial" charset="0"/>
                <a:cs typeface="Arial" charset="0"/>
              </a:rPr>
              <a:t>you will </a:t>
            </a:r>
            <a:r>
              <a:rPr lang="en-US" dirty="0" smtClean="0">
                <a:latin typeface="Arial" charset="0"/>
                <a:cs typeface="Arial" charset="0"/>
              </a:rPr>
              <a:t>play the interesting part of the video (around 15 minutes). </a:t>
            </a:r>
          </a:p>
        </p:txBody>
      </p:sp>
    </p:spTree>
    <p:extLst>
      <p:ext uri="{BB962C8B-B14F-4D97-AF65-F5344CB8AC3E}">
        <p14:creationId xmlns:p14="http://schemas.microsoft.com/office/powerpoint/2010/main" val="352191162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plate PPT UEU New Version (add link)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1854</TotalTime>
  <Words>254</Words>
  <Application>Microsoft Office PowerPoint</Application>
  <PresentationFormat>On-screen Show (4:3)</PresentationFormat>
  <Paragraphs>58</Paragraphs>
  <Slides>16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Office Theme</vt:lpstr>
      <vt:lpstr>Template PPT UEU New Version (add link)1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Learning Outcomes</vt:lpstr>
      <vt:lpstr>Rules of the game</vt:lpstr>
      <vt:lpstr>Weekly individual assignment</vt:lpstr>
      <vt:lpstr>Text 1</vt:lpstr>
      <vt:lpstr>Text 2</vt:lpstr>
      <vt:lpstr>Text 3</vt:lpstr>
      <vt:lpstr>Text 4</vt:lpstr>
      <vt:lpstr>Text 5</vt:lpstr>
      <vt:lpstr>Text 6</vt:lpstr>
      <vt:lpstr>Text 7</vt:lpstr>
    </vt:vector>
  </TitlesOfParts>
  <Company>signDesign Communications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BPISTI2008</cp:lastModifiedBy>
  <cp:revision>260</cp:revision>
  <dcterms:created xsi:type="dcterms:W3CDTF">2010-08-24T06:47:44Z</dcterms:created>
  <dcterms:modified xsi:type="dcterms:W3CDTF">2019-05-15T09:32:04Z</dcterms:modified>
</cp:coreProperties>
</file>