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366" r:id="rId3"/>
    <p:sldId id="384" r:id="rId4"/>
    <p:sldId id="367" r:id="rId5"/>
    <p:sldId id="368" r:id="rId6"/>
    <p:sldId id="369" r:id="rId7"/>
    <p:sldId id="371" r:id="rId8"/>
    <p:sldId id="372" r:id="rId9"/>
    <p:sldId id="37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168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16/11/2018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RKK7wGAYP6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MmOLN5zBL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EaSxhcns7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WDKsHm6gT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79V_qUp91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ADVANCED LISTENING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10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select new vocabulary and phrases and find the meanings.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vocabulary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 smtClean="0">
                <a:latin typeface="Arial" charset="0"/>
                <a:cs typeface="Arial" charset="0"/>
              </a:rPr>
              <a:t>In each video, you can observe words that you do not know the meaning yet.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 smtClean="0">
                <a:latin typeface="Arial" charset="0"/>
                <a:cs typeface="Arial" charset="0"/>
              </a:rPr>
              <a:t>Find the definitions, class of words, and related explanation of the words in the dictionary.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475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How language shapes the way we think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id-ID" sz="2200" dirty="0" smtClean="0">
                <a:latin typeface="Arial" charset="0"/>
                <a:cs typeface="Arial" charset="0"/>
                <a:hlinkClick r:id="rId4"/>
              </a:rPr>
              <a:t>www.youtube.com/watch?v=RKK7wGAYP6k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What did the speaker explain about </a:t>
            </a:r>
            <a:r>
              <a:rPr lang="en-US" sz="2200" dirty="0" err="1" smtClean="0">
                <a:latin typeface="Arial" charset="0"/>
                <a:cs typeface="Arial" charset="0"/>
              </a:rPr>
              <a:t>Aborigin</a:t>
            </a:r>
            <a:r>
              <a:rPr lang="en-US" sz="2200" dirty="0" smtClean="0">
                <a:latin typeface="Arial" charset="0"/>
                <a:cs typeface="Arial" charset="0"/>
              </a:rPr>
              <a:t> language?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What did the speaker tell about the concept of number in some languages?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What did the speaker tell about the concept of color in some languages?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Mention some cases of grammatical gender in German and Spanish.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Some languages have different ways to describe event. What does it mean when English speaker say “I broke my hand”? 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The benefits of a bilingual </a:t>
            </a:r>
            <a:r>
              <a:rPr lang="en-US" sz="3200" b="1" dirty="0" smtClean="0"/>
              <a:t>brain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www.youtube.com/watch?v=MMmOLN5zBLY</a:t>
            </a:r>
            <a:endParaRPr lang="en-US" sz="2800" dirty="0" smtClean="0"/>
          </a:p>
          <a:p>
            <a:r>
              <a:rPr lang="en-US" sz="2800" dirty="0" smtClean="0"/>
              <a:t>Mention three types of bilingual. </a:t>
            </a:r>
          </a:p>
          <a:p>
            <a:r>
              <a:rPr lang="en-US" sz="2800" dirty="0" smtClean="0"/>
              <a:t>According to critical period hypothesis, why do children learn language easier? </a:t>
            </a:r>
          </a:p>
          <a:p>
            <a:r>
              <a:rPr lang="en-US" sz="2800" dirty="0" smtClean="0"/>
              <a:t>What are the benefits of being bilingual for brain?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Where did English come from</a:t>
            </a:r>
            <a:r>
              <a:rPr lang="en-US" sz="3200" b="1" dirty="0" smtClean="0"/>
              <a:t>?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www.youtube.com/watch?v=YEaSxhcns7Y</a:t>
            </a:r>
            <a:endParaRPr lang="en-US" dirty="0" smtClean="0"/>
          </a:p>
          <a:p>
            <a:r>
              <a:rPr lang="en-US" dirty="0" smtClean="0"/>
              <a:t>What languages influence old English?</a:t>
            </a:r>
          </a:p>
          <a:p>
            <a:r>
              <a:rPr lang="en-US" dirty="0" smtClean="0"/>
              <a:t>What are some similarities of English and Latin? </a:t>
            </a:r>
          </a:p>
          <a:p>
            <a:r>
              <a:rPr lang="en-US" dirty="0" smtClean="0"/>
              <a:t>What branches of linguistics study the origin of English?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How languages evolve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www.youtube.com/watch?v=iWDKsHm6gTA</a:t>
            </a:r>
            <a:endParaRPr lang="en-US" sz="2800" dirty="0" smtClean="0"/>
          </a:p>
          <a:p>
            <a:r>
              <a:rPr lang="en-US" sz="2800" dirty="0" smtClean="0"/>
              <a:t>What does language family mean? </a:t>
            </a:r>
          </a:p>
          <a:p>
            <a:r>
              <a:rPr lang="en-US" sz="2800" dirty="0" smtClean="0"/>
              <a:t>What problems do the linguists face in constructing a language? </a:t>
            </a:r>
          </a:p>
          <a:p>
            <a:r>
              <a:rPr lang="en-US" sz="2800" dirty="0" smtClean="0"/>
              <a:t>How many languages are possible to exist? 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David Crystal on Texting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en-US" sz="2200" dirty="0" smtClean="0">
                <a:latin typeface="Arial" charset="0"/>
                <a:cs typeface="Arial" charset="0"/>
                <a:hlinkClick r:id="rId4"/>
              </a:rPr>
              <a:t>www.youtube.com/watch?v=h79V_qUp91M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Who is the guest?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What ideas did David Crystal suggest?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How many words are abbreviated in texting?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Do the children know when using abbreviation is acceptable? 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Accents -- Where and </a:t>
            </a:r>
            <a:r>
              <a:rPr lang="en-US" sz="3200" b="1" dirty="0" smtClean="0"/>
              <a:t>Why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>
                <a:latin typeface="Arial" charset="0"/>
                <a:cs typeface="Arial" charset="0"/>
              </a:rPr>
              <a:t>https://www.youtube.com/watch?v=Uv6tBcJjfY0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What does accent reveal?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What is the influence of social history?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Give one example of different accents that the speaker gives</a:t>
            </a:r>
            <a:r>
              <a:rPr lang="en-US" sz="2200" smtClean="0">
                <a:latin typeface="Arial" charset="0"/>
                <a:cs typeface="Arial" charset="0"/>
              </a:rPr>
              <a:t>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330</Words>
  <Application>Microsoft Office PowerPoint</Application>
  <PresentationFormat>On-screen Show (4:3)</PresentationFormat>
  <Paragraphs>50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Learning Outcomes</vt:lpstr>
      <vt:lpstr>Learning vocabulary</vt:lpstr>
      <vt:lpstr>How language shapes the way we think </vt:lpstr>
      <vt:lpstr>The benefits of a bilingual brain</vt:lpstr>
      <vt:lpstr>Where did English come from?</vt:lpstr>
      <vt:lpstr>How languages evolve </vt:lpstr>
      <vt:lpstr>David Crystal on Texting </vt:lpstr>
      <vt:lpstr>Accents -- Where and Why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265</cp:revision>
  <dcterms:created xsi:type="dcterms:W3CDTF">2010-08-24T06:47:44Z</dcterms:created>
  <dcterms:modified xsi:type="dcterms:W3CDTF">2018-11-16T07:24:26Z</dcterms:modified>
</cp:coreProperties>
</file>