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16/11/2018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EFM905EOU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-hr58Yu0yDs&amp;list=PLF9A468788928A35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HulvUwgFWo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Wn_eBrIDUuc&amp;list=PLF9A468788928A351&amp;index=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KA7mpOvTgs8&amp;index=19&amp;list=PLF9A468788928A35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CTI5tcnEok&amp;list=PLF9A468788928A351&amp;index=3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0480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ADVANCED LISTENING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11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criticize the text.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No such thing as correct </a:t>
            </a:r>
            <a:r>
              <a:rPr lang="en-US" sz="3200" b="1" dirty="0" smtClean="0"/>
              <a:t>English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>
                <a:latin typeface="Arial" charset="0"/>
                <a:cs typeface="Arial" charset="0"/>
                <a:hlinkClick r:id="rId4"/>
              </a:rPr>
              <a:t>https://</a:t>
            </a:r>
            <a:r>
              <a:rPr lang="id-ID" sz="2200" dirty="0" smtClean="0">
                <a:latin typeface="Arial" charset="0"/>
                <a:cs typeface="Arial" charset="0"/>
                <a:hlinkClick r:id="rId4"/>
              </a:rPr>
              <a:t>www.youtube.com/watch?v=VEFM905EOUk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Do you agree that there is no correct English?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Do you think young speakers make new language variation?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Do you agree that recognizing language variation gives positive contribution to society?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Are there universal expressions of emotion</a:t>
            </a:r>
            <a:r>
              <a:rPr lang="en-US" sz="3200" b="1" dirty="0" smtClean="0"/>
              <a:t>?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>
                <a:hlinkClick r:id="rId4"/>
              </a:rPr>
              <a:t>https://www.youtube.com/watch?v=-</a:t>
            </a:r>
            <a:r>
              <a:rPr lang="en-US" sz="2800" dirty="0" smtClean="0">
                <a:hlinkClick r:id="rId4"/>
              </a:rPr>
              <a:t>hr58Yu0yDs&amp;list=PLF9A468788928A351</a:t>
            </a:r>
            <a:endParaRPr lang="en-US" sz="2800" dirty="0" smtClean="0"/>
          </a:p>
          <a:p>
            <a:r>
              <a:rPr lang="en-US" sz="2800" dirty="0" smtClean="0"/>
              <a:t>Which ideas do you agree and disagree? </a:t>
            </a:r>
          </a:p>
          <a:p>
            <a:r>
              <a:rPr lang="en-US" sz="2800" dirty="0" smtClean="0"/>
              <a:t>Can you give a relevant example to support the idea presented. 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How the Languages We Speak Shape the Ways We Think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4"/>
              </a:rPr>
              <a:t>https://www.youtube.com/watch?v=VHulvUwgFWo</a:t>
            </a:r>
            <a:endParaRPr lang="en-US" dirty="0"/>
          </a:p>
          <a:p>
            <a:r>
              <a:rPr lang="en-US" dirty="0"/>
              <a:t>Give comment to the topic presented. </a:t>
            </a:r>
          </a:p>
          <a:p>
            <a:r>
              <a:rPr lang="en-US" dirty="0"/>
              <a:t>Relate the principles described with the phenomena in Indonesian or local languages in Indonesia.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Does grammar matter</a:t>
            </a:r>
            <a:r>
              <a:rPr lang="en-US" sz="3200" b="1" dirty="0" smtClean="0"/>
              <a:t>?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>
                <a:hlinkClick r:id="rId4"/>
              </a:rPr>
              <a:t>https://</a:t>
            </a:r>
            <a:r>
              <a:rPr lang="en-US" sz="2800" dirty="0" smtClean="0">
                <a:hlinkClick r:id="rId4"/>
              </a:rPr>
              <a:t>www.youtube.com/watch?v=Wn_eBrIDUuc&amp;list=PLF9A468788928A351&amp;index=7</a:t>
            </a:r>
            <a:endParaRPr lang="en-US" sz="2800" dirty="0" smtClean="0"/>
          </a:p>
          <a:p>
            <a:r>
              <a:rPr lang="en-US" sz="2800" dirty="0" smtClean="0"/>
              <a:t>As a language user of English, do you have pros and cons in descriptive and prescriptive linguistics?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Birth of a </a:t>
            </a:r>
            <a:r>
              <a:rPr lang="en-US" sz="3200" b="1" dirty="0" smtClean="0"/>
              <a:t>nickname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>
                <a:latin typeface="Arial" charset="0"/>
                <a:cs typeface="Arial" charset="0"/>
                <a:hlinkClick r:id="rId4"/>
              </a:rPr>
              <a:t>https://</a:t>
            </a:r>
            <a:r>
              <a:rPr lang="en-US" sz="2200" dirty="0" smtClean="0">
                <a:latin typeface="Arial" charset="0"/>
                <a:cs typeface="Arial" charset="0"/>
                <a:hlinkClick r:id="rId4"/>
              </a:rPr>
              <a:t>www.youtube.com/watch?v=KA7mpOvTgs8&amp;index=19&amp;list=PLF9A468788928A351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What do you think about speaker’s explanation about language change? 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/>
              <a:t>Don't insist on English!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>
                <a:latin typeface="Arial" charset="0"/>
                <a:cs typeface="Arial" charset="0"/>
                <a:hlinkClick r:id="rId4"/>
              </a:rPr>
              <a:t>https://</a:t>
            </a:r>
            <a:r>
              <a:rPr lang="id-ID" sz="2200" dirty="0" smtClean="0">
                <a:latin typeface="Arial" charset="0"/>
                <a:cs typeface="Arial" charset="0"/>
                <a:hlinkClick r:id="rId4"/>
              </a:rPr>
              <a:t>www.youtube.com/watch?v=sCTI5tcnEok&amp;list=PLF9A468788928A351&amp;index=33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What do you think of her ideas? Which one do you agree and disagree? 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</TotalTime>
  <Words>210</Words>
  <Application>Microsoft Office PowerPoint</Application>
  <PresentationFormat>On-screen Show (4:3)</PresentationFormat>
  <Paragraphs>35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Learning Outcomes</vt:lpstr>
      <vt:lpstr>No such thing as correct English</vt:lpstr>
      <vt:lpstr>Are there universal expressions of emotion?</vt:lpstr>
      <vt:lpstr>How the Languages We Speak Shape the Ways We Think</vt:lpstr>
      <vt:lpstr>Does grammar matter?</vt:lpstr>
      <vt:lpstr>Birth of a nickname</vt:lpstr>
      <vt:lpstr>Don't insist on English! 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268</cp:revision>
  <dcterms:created xsi:type="dcterms:W3CDTF">2010-08-24T06:47:44Z</dcterms:created>
  <dcterms:modified xsi:type="dcterms:W3CDTF">2018-11-16T09:20:13Z</dcterms:modified>
</cp:coreProperties>
</file>