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16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30/11/2018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tr28t5VzA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MqZR3pqMj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5mZ0R3h8m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gwJHuEa9J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IzFz9T5rhI&amp;list=PLeP65mfvgAnM6kFU9p1oweQJho1mUIkUg&amp;index=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-GsVhbmec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12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apply note taking skills.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Where do new words come from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www.youtube.com/watch?v=Ytr28t5VzAs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English borrows words from 1). … 2). … 3). … 4). …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Examples of religion-related words … 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Some words borrowing from foreign language that carry complex meanings … 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Examples of combining words 1). … 2). … 3). …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Examples of clipping and bundling words 1). … 2). … 3). …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History of the words meme: … . 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Autological</a:t>
            </a:r>
            <a:r>
              <a:rPr lang="en-US" sz="2200" dirty="0" smtClean="0">
                <a:latin typeface="Arial" charset="0"/>
                <a:cs typeface="Arial" charset="0"/>
              </a:rPr>
              <a:t> means … 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surprising pattern behind color names around the </a:t>
            </a:r>
            <a:r>
              <a:rPr lang="en-US" sz="3200" b="1" dirty="0" smtClean="0"/>
              <a:t>world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www.youtube.com/watch?v=gMqZR3pqMjg</a:t>
            </a:r>
            <a:endParaRPr lang="en-US" sz="2800" dirty="0" smtClean="0"/>
          </a:p>
          <a:p>
            <a:r>
              <a:rPr lang="en-US" sz="2800" dirty="0" smtClean="0"/>
              <a:t>Research in 1969 </a:t>
            </a:r>
          </a:p>
          <a:p>
            <a:pPr marL="0" indent="0">
              <a:buNone/>
            </a:pPr>
            <a:r>
              <a:rPr lang="en-US" sz="2800" dirty="0" smtClean="0"/>
              <a:t>	Name: </a:t>
            </a:r>
          </a:p>
          <a:p>
            <a:pPr marL="0" indent="0">
              <a:buNone/>
            </a:pPr>
            <a:r>
              <a:rPr lang="en-US" sz="2800" dirty="0" smtClean="0"/>
              <a:t>	Book: </a:t>
            </a:r>
          </a:p>
          <a:p>
            <a:pPr marL="0" indent="0">
              <a:buNone/>
            </a:pPr>
            <a:r>
              <a:rPr lang="en-US" sz="2800" dirty="0" smtClean="0"/>
              <a:t>	Findings: </a:t>
            </a:r>
          </a:p>
          <a:p>
            <a:r>
              <a:rPr lang="en-US" sz="2800" dirty="0" smtClean="0"/>
              <a:t>Findings in: </a:t>
            </a:r>
          </a:p>
          <a:p>
            <a:pPr marL="0" indent="0">
              <a:buNone/>
            </a:pPr>
            <a:r>
              <a:rPr lang="en-US" sz="2800" dirty="0" smtClean="0"/>
              <a:t>	1858 …</a:t>
            </a:r>
          </a:p>
          <a:p>
            <a:pPr marL="0" indent="0">
              <a:buNone/>
            </a:pPr>
            <a:r>
              <a:rPr lang="en-US" sz="2800" dirty="0" smtClean="0"/>
              <a:t>	1901 …</a:t>
            </a:r>
          </a:p>
          <a:p>
            <a:pPr marL="0" indent="0">
              <a:buNone/>
            </a:pPr>
            <a:r>
              <a:rPr lang="en-US" sz="2800" dirty="0" smtClean="0"/>
              <a:t>	2001 …</a:t>
            </a:r>
          </a:p>
          <a:p>
            <a:pPr marL="0" indent="0">
              <a:buNone/>
            </a:pPr>
            <a:r>
              <a:rPr lang="en-US" sz="2800" dirty="0" smtClean="0"/>
              <a:t>	1997 …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Are </a:t>
            </a:r>
            <a:r>
              <a:rPr lang="en-US" sz="3200" b="1" dirty="0" err="1"/>
              <a:t>Elvish</a:t>
            </a:r>
            <a:r>
              <a:rPr lang="en-US" sz="3200" b="1" dirty="0"/>
              <a:t>, Klingon, </a:t>
            </a:r>
            <a:r>
              <a:rPr lang="en-US" sz="3200" b="1" dirty="0" err="1"/>
              <a:t>Dothraki</a:t>
            </a:r>
            <a:r>
              <a:rPr lang="en-US" sz="3200" b="1" dirty="0"/>
              <a:t> and </a:t>
            </a:r>
            <a:r>
              <a:rPr lang="en-US" sz="3200" b="1" dirty="0" err="1"/>
              <a:t>Na'vi</a:t>
            </a:r>
            <a:r>
              <a:rPr lang="en-US" sz="3200" b="1" dirty="0"/>
              <a:t> real languages?</a:t>
            </a:r>
            <a:br>
              <a:rPr lang="en-US" sz="3200" b="1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www.youtube.com/watch?v=a5mZ0R3h8m0</a:t>
            </a:r>
            <a:endParaRPr lang="en-US" dirty="0" smtClean="0"/>
          </a:p>
          <a:p>
            <a:r>
              <a:rPr lang="en-US" dirty="0" err="1" smtClean="0"/>
              <a:t>Conlang</a:t>
            </a:r>
            <a:r>
              <a:rPr lang="en-US" dirty="0" smtClean="0"/>
              <a:t> is … . </a:t>
            </a:r>
          </a:p>
          <a:p>
            <a:r>
              <a:rPr lang="en-US" dirty="0" smtClean="0"/>
              <a:t>Numbers of words of constructed language … . </a:t>
            </a:r>
          </a:p>
          <a:p>
            <a:r>
              <a:rPr lang="en-US" dirty="0" smtClean="0"/>
              <a:t>Grammar of </a:t>
            </a:r>
            <a:r>
              <a:rPr lang="en-US" dirty="0" err="1" smtClean="0"/>
              <a:t>Elvish</a:t>
            </a:r>
            <a:endParaRPr lang="en-US" dirty="0"/>
          </a:p>
          <a:p>
            <a:r>
              <a:rPr lang="en-US" dirty="0" smtClean="0"/>
              <a:t>Two versions of </a:t>
            </a:r>
            <a:r>
              <a:rPr lang="en-US" dirty="0" err="1" smtClean="0"/>
              <a:t>Elvish</a:t>
            </a:r>
            <a:endParaRPr lang="en-US" dirty="0"/>
          </a:p>
          <a:p>
            <a:r>
              <a:rPr lang="en-US" dirty="0" smtClean="0"/>
              <a:t>Examples of word change in English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 brief history of plural word...</a:t>
            </a:r>
            <a:r>
              <a:rPr lang="en-US" sz="3200" b="1" dirty="0" smtClean="0"/>
              <a:t>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https://www.youtube.com/watch?v=_</a:t>
            </a:r>
            <a:r>
              <a:rPr lang="en-US" sz="2800" dirty="0" smtClean="0">
                <a:hlinkClick r:id="rId4"/>
              </a:rPr>
              <a:t>gwJHuEa9Jc</a:t>
            </a:r>
            <a:endParaRPr lang="en-US" sz="2800" dirty="0" smtClean="0"/>
          </a:p>
          <a:p>
            <a:r>
              <a:rPr lang="en-US" sz="2800" dirty="0" smtClean="0"/>
              <a:t>Relation of English and German </a:t>
            </a:r>
          </a:p>
          <a:p>
            <a:r>
              <a:rPr lang="en-US" sz="2800" dirty="0" smtClean="0"/>
              <a:t>Similarity of Old English and German</a:t>
            </a:r>
          </a:p>
          <a:p>
            <a:r>
              <a:rPr lang="en-US" sz="2800" dirty="0" smtClean="0"/>
              <a:t>The impact of the coming of Vikings to English.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did English evolve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200" dirty="0" smtClean="0">
                <a:latin typeface="Arial" charset="0"/>
                <a:cs typeface="Arial" charset="0"/>
                <a:hlinkClick r:id="rId4"/>
              </a:rPr>
              <a:t>www.youtube.com/watch?v=kIzFz9T5rhI&amp;list=PLeP65mfvgAnM6kFU9p1oweQJho1mUIkUg&amp;index=3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Some Old English words that are similar to modern English in Lord’s prayer: …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Old Norse words that we use in modern English: ….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French words that we use in modern English: … . 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Aphasia: The disorder that makes you lose your </a:t>
            </a:r>
            <a:r>
              <a:rPr lang="en-US" sz="3200" b="1" dirty="0" smtClean="0"/>
              <a:t>words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https://www.youtube.com/watch?v=-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GsVhbmecJA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Causes of loss of words.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</a:t>
            </a:r>
            <a:r>
              <a:rPr lang="en-US" sz="2200" dirty="0" err="1" smtClean="0">
                <a:latin typeface="Arial" charset="0"/>
                <a:cs typeface="Arial" charset="0"/>
              </a:rPr>
              <a:t>paraphasia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fluent aphasia and non-fluent aphasia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</a:t>
            </a:r>
            <a:r>
              <a:rPr lang="en-US" sz="2200" dirty="0" err="1" smtClean="0">
                <a:latin typeface="Arial" charset="0"/>
                <a:cs typeface="Arial" charset="0"/>
              </a:rPr>
              <a:t>Broca’s</a:t>
            </a:r>
            <a:r>
              <a:rPr lang="en-US" sz="2200" dirty="0" smtClean="0">
                <a:latin typeface="Arial" charset="0"/>
                <a:cs typeface="Arial" charset="0"/>
              </a:rPr>
              <a:t> area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</a:t>
            </a:r>
            <a:r>
              <a:rPr lang="en-US" sz="2200" dirty="0" err="1" smtClean="0">
                <a:latin typeface="Arial" charset="0"/>
                <a:cs typeface="Arial" charset="0"/>
              </a:rPr>
              <a:t>Wernickle’s</a:t>
            </a:r>
            <a:r>
              <a:rPr lang="en-US" sz="2200" dirty="0" smtClean="0">
                <a:latin typeface="Arial" charset="0"/>
                <a:cs typeface="Arial" charset="0"/>
              </a:rPr>
              <a:t> area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PPA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Definition of brain plasticity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Problems of people suffer of aphasia in community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307</Words>
  <Application>Microsoft Office PowerPoint</Application>
  <PresentationFormat>On-screen Show (4:3)</PresentationFormat>
  <Paragraphs>61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Outcomes</vt:lpstr>
      <vt:lpstr>Where do new words come from?</vt:lpstr>
      <vt:lpstr>The surprising pattern behind color names around the world</vt:lpstr>
      <vt:lpstr>Are Elvish, Klingon, Dothraki and Na'vi real languages? </vt:lpstr>
      <vt:lpstr>A brief history of plural word...s</vt:lpstr>
      <vt:lpstr>How did English evolve?</vt:lpstr>
      <vt:lpstr>Aphasia: The disorder that makes you lose your words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271</cp:revision>
  <dcterms:created xsi:type="dcterms:W3CDTF">2010-08-24T06:47:44Z</dcterms:created>
  <dcterms:modified xsi:type="dcterms:W3CDTF">2018-11-30T02:21:27Z</dcterms:modified>
</cp:coreProperties>
</file>