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168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30/11/2018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XNTArhA0Jg&amp;index=5&amp;list=PLF9A468788928A35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gCfzeONu3Mo&amp;list=PLF9A468788928A351&amp;index=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4BmV2t83SM&amp;index=10&amp;list=PLF9A468788928A35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YFE3tYUdJU&amp;index=16&amp;list=PLF9A468788928A35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vWncVbXfJ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D5goS69LT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do note taking and show the results.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/>
              <a:t>How interpreters juggle two languages at once 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www.youtube.com/watch?v=cXNTArhA0Jg&amp;index=5&amp;list=PLF9A468788928A351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Old way of interpreting : …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New way of interpreting: … 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Interpreter’s strategy in doing </a:t>
            </a:r>
            <a:r>
              <a:rPr lang="en-US" sz="2200" smtClean="0">
                <a:latin typeface="Arial" charset="0"/>
                <a:cs typeface="Arial" charset="0"/>
              </a:rPr>
              <a:t>his work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How miscommunication happens (and how to avoid it)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www.youtube.com/watch?v=gCfzeONu3Mo&amp;list=PLF9A468788928A351&amp;index=8</a:t>
            </a:r>
            <a:endParaRPr lang="en-US" sz="2800" dirty="0" smtClean="0"/>
          </a:p>
          <a:p>
            <a:r>
              <a:rPr lang="en-US" sz="2800" dirty="0" smtClean="0"/>
              <a:t>Transmission model</a:t>
            </a:r>
          </a:p>
          <a:p>
            <a:r>
              <a:rPr lang="en-US" sz="2800" dirty="0" smtClean="0"/>
              <a:t>Transactional model</a:t>
            </a:r>
          </a:p>
          <a:p>
            <a:r>
              <a:rPr lang="en-US" sz="2800" dirty="0" smtClean="0"/>
              <a:t>Factors influence </a:t>
            </a:r>
            <a:r>
              <a:rPr lang="en-US" sz="2800" dirty="0" err="1" smtClean="0"/>
              <a:t>misscommunication</a:t>
            </a:r>
            <a:endParaRPr lang="en-US" sz="2800" dirty="0" smtClean="0"/>
          </a:p>
          <a:p>
            <a:r>
              <a:rPr lang="en-US" sz="2800" dirty="0" smtClean="0"/>
              <a:t>Ways to have better communication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How </a:t>
            </a:r>
            <a:r>
              <a:rPr lang="en-US" sz="3200" b="1" dirty="0"/>
              <a:t>computers translate human </a:t>
            </a:r>
            <a:r>
              <a:rPr lang="en-US" sz="3200" b="1" dirty="0" smtClean="0"/>
              <a:t>language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www.youtube.com/watch?v=X4BmV2t83SM&amp;index=10&amp;list=PLF9A468788928A351</a:t>
            </a:r>
            <a:endParaRPr lang="en-US" dirty="0" smtClean="0"/>
          </a:p>
          <a:p>
            <a:r>
              <a:rPr lang="en-US" dirty="0" smtClean="0"/>
              <a:t>Universal </a:t>
            </a:r>
            <a:r>
              <a:rPr lang="en-US" dirty="0" err="1" smtClean="0"/>
              <a:t>tanslator</a:t>
            </a:r>
            <a:endParaRPr lang="en-US" dirty="0" smtClean="0"/>
          </a:p>
          <a:p>
            <a:r>
              <a:rPr lang="en-US" dirty="0" smtClean="0"/>
              <a:t>A rule-based translation program (morphology, syntax, semantics)</a:t>
            </a:r>
          </a:p>
          <a:p>
            <a:r>
              <a:rPr lang="en-US" dirty="0" smtClean="0"/>
              <a:t>Statistical machine analysis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The true story of 'true</a:t>
            </a:r>
            <a:r>
              <a:rPr lang="en-US" sz="3200" b="1" dirty="0" smtClean="0"/>
              <a:t>'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www.youtube.com/watch?v=VYFE3tYUdJU&amp;index=16&amp;list=PLF9A468788928A351</a:t>
            </a:r>
            <a:endParaRPr lang="en-US" sz="2800" dirty="0" smtClean="0"/>
          </a:p>
          <a:p>
            <a:r>
              <a:rPr lang="en-US" sz="2800" dirty="0" smtClean="0"/>
              <a:t>Old English of true</a:t>
            </a:r>
          </a:p>
          <a:p>
            <a:r>
              <a:rPr lang="en-US" sz="2800" dirty="0" smtClean="0"/>
              <a:t>Some words related to true</a:t>
            </a:r>
            <a:endParaRPr lang="en-US" sz="2800" dirty="0" smtClean="0"/>
          </a:p>
          <a:p>
            <a:r>
              <a:rPr lang="en-US" sz="2800" dirty="0" smtClean="0"/>
              <a:t>Relation of true and tree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What really happened to the Library of Alexandria</a:t>
            </a:r>
            <a:r>
              <a:rPr lang="en-US" sz="3200" b="1" dirty="0" smtClean="0"/>
              <a:t>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en-US" sz="2200" dirty="0" smtClean="0">
                <a:latin typeface="Arial" charset="0"/>
                <a:cs typeface="Arial" charset="0"/>
                <a:hlinkClick r:id="rId4"/>
              </a:rPr>
              <a:t>www.youtube.com/watch?v=jvWncVbXfJ0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Who built it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How Alexandria found the texts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Pinake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People’s point of view of library at that time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/>
              <a:t>Why should you read "Macbeth</a:t>
            </a:r>
            <a:r>
              <a:rPr lang="en-US" sz="3200" b="1" dirty="0" smtClean="0"/>
              <a:t>"?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charset="0"/>
                <a:cs typeface="Arial" charset="0"/>
                <a:hlinkClick r:id="rId4"/>
              </a:rPr>
              <a:t>https://</a:t>
            </a:r>
            <a:r>
              <a:rPr lang="id-ID" sz="2200" dirty="0" smtClean="0">
                <a:latin typeface="Arial" charset="0"/>
                <a:cs typeface="Arial" charset="0"/>
                <a:hlinkClick r:id="rId4"/>
              </a:rPr>
              <a:t>www.youtube.com/watch?v=rD5goS69LT4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smtClean="0">
                <a:latin typeface="Arial" charset="0"/>
                <a:cs typeface="Arial" charset="0"/>
              </a:rPr>
              <a:t>The writer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When it was performed for the 1</a:t>
            </a:r>
            <a:r>
              <a:rPr lang="en-US" sz="2200" baseline="30000" dirty="0" smtClean="0">
                <a:latin typeface="Arial" charset="0"/>
                <a:cs typeface="Arial" charset="0"/>
              </a:rPr>
              <a:t>st</a:t>
            </a:r>
            <a:r>
              <a:rPr lang="en-US" sz="2200" dirty="0" smtClean="0">
                <a:latin typeface="Arial" charset="0"/>
                <a:cs typeface="Arial" charset="0"/>
              </a:rPr>
              <a:t> time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Political condition of that time</a:t>
            </a:r>
          </a:p>
          <a:p>
            <a:r>
              <a:rPr lang="en-US" sz="2200" dirty="0" smtClean="0">
                <a:latin typeface="Arial" charset="0"/>
                <a:cs typeface="Arial" charset="0"/>
              </a:rPr>
              <a:t>Phrases that become popular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196</Words>
  <Application>Microsoft Office PowerPoint</Application>
  <PresentationFormat>On-screen Show (4:3)</PresentationFormat>
  <Paragraphs>46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Learning Outcomes</vt:lpstr>
      <vt:lpstr>How interpreters juggle two languages at once </vt:lpstr>
      <vt:lpstr>How miscommunication happens (and how to avoid it) </vt:lpstr>
      <vt:lpstr>How computers translate human language</vt:lpstr>
      <vt:lpstr>The true story of 'true'</vt:lpstr>
      <vt:lpstr>What really happened to the Library of Alexandria?</vt:lpstr>
      <vt:lpstr>Why should you read "Macbeth"?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271</cp:revision>
  <dcterms:created xsi:type="dcterms:W3CDTF">2010-08-24T06:47:44Z</dcterms:created>
  <dcterms:modified xsi:type="dcterms:W3CDTF">2018-11-30T08:56:52Z</dcterms:modified>
</cp:coreProperties>
</file>