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16" r:id="rId2"/>
    <p:sldId id="366" r:id="rId3"/>
    <p:sldId id="367" r:id="rId4"/>
    <p:sldId id="368" r:id="rId5"/>
    <p:sldId id="369" r:id="rId6"/>
    <p:sldId id="371" r:id="rId7"/>
    <p:sldId id="372" r:id="rId8"/>
    <p:sldId id="37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1686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12/12/2018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95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12/12/2018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12/12/2018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12/12/2018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12/12/2018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12/12/2018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12/12/2018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_6xlNyWPpB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gKfjHTk8KrY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9gD0K7oH92U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wUEl8KrMz1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foLf5Bi9qX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cURn__xlWX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1242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ADVANCED LISTENING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</a:t>
            </a:r>
            <a:r>
              <a:rPr lang="en-US" b="1" dirty="0" smtClean="0">
                <a:solidFill>
                  <a:schemeClr val="bg1"/>
                </a:solidFill>
              </a:rPr>
              <a:t>14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RIKA MUTIARA, </a:t>
            </a:r>
            <a:r>
              <a:rPr lang="en-US" b="1" dirty="0" err="1" smtClean="0">
                <a:solidFill>
                  <a:schemeClr val="bg1"/>
                </a:solidFill>
              </a:rPr>
              <a:t>S.Pd</a:t>
            </a:r>
            <a:r>
              <a:rPr lang="en-US" b="1" dirty="0" smtClean="0">
                <a:solidFill>
                  <a:schemeClr val="bg1"/>
                </a:solidFill>
              </a:rPr>
              <a:t>., </a:t>
            </a:r>
            <a:r>
              <a:rPr lang="en-US" b="1" dirty="0" err="1" smtClean="0">
                <a:solidFill>
                  <a:schemeClr val="bg1"/>
                </a:solidFill>
              </a:rPr>
              <a:t>M.Hum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Learning Outcomes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57200" algn="l"/>
                <a:tab pos="1440180" algn="l"/>
              </a:tabLst>
            </a:pPr>
            <a:r>
              <a:rPr lang="en-US" sz="2800" dirty="0"/>
              <a:t>Students are able to write short summaries and commentaries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What really happens to the plastic you throw </a:t>
            </a:r>
            <a:r>
              <a:rPr lang="en-US" sz="3200" b="1" dirty="0" smtClean="0"/>
              <a:t>away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200" dirty="0">
                <a:latin typeface="Arial" charset="0"/>
                <a:cs typeface="Arial" charset="0"/>
                <a:hlinkClick r:id="rId4"/>
              </a:rPr>
              <a:t>https://www.youtube.com/watch?v=_</a:t>
            </a:r>
            <a:r>
              <a:rPr lang="id-ID" sz="2200" dirty="0" smtClean="0">
                <a:latin typeface="Arial" charset="0"/>
                <a:cs typeface="Arial" charset="0"/>
                <a:hlinkClick r:id="rId4"/>
              </a:rPr>
              <a:t>6xlNyWPpB8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smtClean="0">
                <a:latin typeface="Arial" charset="0"/>
                <a:cs typeface="Arial" charset="0"/>
              </a:rPr>
              <a:t>The process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The danger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History’s deadliest </a:t>
            </a:r>
            <a:r>
              <a:rPr lang="en-US" sz="3200" b="1" dirty="0" smtClean="0"/>
              <a:t>colors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dirty="0">
                <a:hlinkClick r:id="rId4"/>
              </a:rPr>
              <a:t>https://</a:t>
            </a:r>
            <a:r>
              <a:rPr lang="en-US" sz="2800" dirty="0" smtClean="0">
                <a:hlinkClick r:id="rId4"/>
              </a:rPr>
              <a:t>www.youtube.com/watch?v=gKfjHTk8KrY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The use</a:t>
            </a:r>
          </a:p>
          <a:p>
            <a:r>
              <a:rPr lang="en-US" sz="2800" dirty="0" smtClean="0"/>
              <a:t>The effect</a:t>
            </a:r>
          </a:p>
          <a:p>
            <a:r>
              <a:rPr lang="en-US" sz="2800" dirty="0" smtClean="0"/>
              <a:t>The stories of each deadliest </a:t>
            </a:r>
            <a:r>
              <a:rPr lang="en-US" sz="2800" dirty="0" err="1" smtClean="0"/>
              <a:t>colours</a:t>
            </a:r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How to make a </a:t>
            </a:r>
            <a:r>
              <a:rPr lang="en-US" sz="3200" b="1" dirty="0" smtClean="0"/>
              <a:t>mummy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www.youtube.com/watch?v=9gD0K7oH92U</a:t>
            </a:r>
            <a:endParaRPr lang="en-US" dirty="0" smtClean="0"/>
          </a:p>
          <a:p>
            <a:r>
              <a:rPr lang="en-US" dirty="0" smtClean="0"/>
              <a:t>The steps</a:t>
            </a:r>
          </a:p>
          <a:p>
            <a:r>
              <a:rPr lang="en-US" dirty="0" smtClean="0"/>
              <a:t>The common diseases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Why sitting is bad for </a:t>
            </a:r>
            <a:r>
              <a:rPr lang="en-US" sz="3200" b="1" dirty="0" smtClean="0"/>
              <a:t>you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>
                <a:hlinkClick r:id="rId4"/>
              </a:rPr>
              <a:t>https://</a:t>
            </a:r>
            <a:r>
              <a:rPr lang="en-US" sz="2800" dirty="0" smtClean="0">
                <a:hlinkClick r:id="rId4"/>
              </a:rPr>
              <a:t>www.youtube.com/watch?v=wUEl8KrMz14</a:t>
            </a:r>
            <a:endParaRPr lang="en-US" sz="2800" dirty="0" smtClean="0"/>
          </a:p>
          <a:p>
            <a:r>
              <a:rPr lang="en-US" sz="2800" dirty="0" smtClean="0"/>
              <a:t>Body’s structure</a:t>
            </a:r>
          </a:p>
          <a:p>
            <a:r>
              <a:rPr lang="en-US" sz="2800" dirty="0" smtClean="0"/>
              <a:t>The danger for each body part</a:t>
            </a:r>
          </a:p>
          <a:p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How does caffeine keep us awake</a:t>
            </a:r>
            <a:r>
              <a:rPr lang="en-US" sz="3200" b="1" dirty="0" smtClean="0"/>
              <a:t>?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200" dirty="0">
                <a:latin typeface="Arial" charset="0"/>
                <a:cs typeface="Arial" charset="0"/>
                <a:hlinkClick r:id="rId4"/>
              </a:rPr>
              <a:t>https://</a:t>
            </a:r>
            <a:r>
              <a:rPr lang="en-US" sz="2200" dirty="0" smtClean="0">
                <a:latin typeface="Arial" charset="0"/>
                <a:cs typeface="Arial" charset="0"/>
                <a:hlinkClick r:id="rId4"/>
              </a:rPr>
              <a:t>www.youtube.com/watch?v=foLf5Bi9qXs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smtClean="0">
                <a:latin typeface="Arial" charset="0"/>
                <a:cs typeface="Arial" charset="0"/>
              </a:rPr>
              <a:t>The products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The effect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How it works</a:t>
            </a:r>
          </a:p>
          <a:p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Ghost ships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200" dirty="0">
                <a:latin typeface="Arial" charset="0"/>
                <a:cs typeface="Arial" charset="0"/>
                <a:hlinkClick r:id=""/>
              </a:rPr>
              <a:t>https://www.youtube.com/watch?v=cURn__</a:t>
            </a:r>
            <a:r>
              <a:rPr lang="id-ID" sz="2200" dirty="0" smtClean="0">
                <a:latin typeface="Arial" charset="0"/>
                <a:cs typeface="Arial" charset="0"/>
                <a:hlinkClick r:id="rId4"/>
              </a:rPr>
              <a:t>xlWXk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smtClean="0">
                <a:latin typeface="Arial" charset="0"/>
                <a:cs typeface="Arial" charset="0"/>
              </a:rPr>
              <a:t>The cases of accidents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The </a:t>
            </a:r>
            <a:r>
              <a:rPr lang="en-US" sz="2200" smtClean="0">
                <a:latin typeface="Arial" charset="0"/>
                <a:cs typeface="Arial" charset="0"/>
              </a:rPr>
              <a:t>scientific explanations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1930</TotalTime>
  <Words>129</Words>
  <Application>Microsoft Office PowerPoint</Application>
  <PresentationFormat>On-screen Show (4:3)</PresentationFormat>
  <Paragraphs>39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Learning Outcomes</vt:lpstr>
      <vt:lpstr>What really happens to the plastic you throw away</vt:lpstr>
      <vt:lpstr>History’s deadliest colors</vt:lpstr>
      <vt:lpstr>How to make a mummy</vt:lpstr>
      <vt:lpstr>Why sitting is bad for you</vt:lpstr>
      <vt:lpstr>How does caffeine keep us awake?</vt:lpstr>
      <vt:lpstr>Ghost ships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264</cp:revision>
  <dcterms:created xsi:type="dcterms:W3CDTF">2010-08-24T06:47:44Z</dcterms:created>
  <dcterms:modified xsi:type="dcterms:W3CDTF">2018-12-12T02:01:10Z</dcterms:modified>
</cp:coreProperties>
</file>