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syjNef2ydQ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wkRWIwZ43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c/climate_change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c/crim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f/food_safety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g/genetic_engineering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annotation_id=annotati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ojtlqEUE0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2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800" u="sng" dirty="0">
                <a:hlinkClick r:id="rId4"/>
              </a:rPr>
              <a:t>https://</a:t>
            </a:r>
            <a:r>
              <a:rPr lang="en-US" sz="2800" u="sng" dirty="0" smtClean="0">
                <a:hlinkClick r:id="rId4"/>
              </a:rPr>
              <a:t>www.youtube.com/watch?v=GsyjNef2ydQ</a:t>
            </a:r>
            <a:endParaRPr lang="en-US" sz="2800" dirty="0"/>
          </a:p>
          <a:p>
            <a:r>
              <a:rPr lang="en-US" sz="2800" dirty="0"/>
              <a:t>Where does fried chicken come from? </a:t>
            </a:r>
          </a:p>
          <a:p>
            <a:r>
              <a:rPr lang="en-US" sz="2800" dirty="0"/>
              <a:t>How long fried chicken should be marinated? </a:t>
            </a:r>
          </a:p>
          <a:p>
            <a:r>
              <a:rPr lang="en-US" sz="2800" dirty="0"/>
              <a:t>What are the ingredients?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www.youtube.com/watch?v=GwkRWIwZ43A</a:t>
            </a:r>
            <a:endParaRPr lang="en-US" sz="2800" dirty="0" smtClean="0"/>
          </a:p>
          <a:p>
            <a:r>
              <a:rPr lang="en-US" sz="2800" dirty="0"/>
              <a:t>Where does barbeque come from? </a:t>
            </a:r>
          </a:p>
          <a:p>
            <a:r>
              <a:rPr lang="en-US" sz="2800" dirty="0"/>
              <a:t>Do people now use same ingredients as people who live in the past? </a:t>
            </a:r>
          </a:p>
          <a:p>
            <a:r>
              <a:rPr lang="en-US" sz="2800" dirty="0"/>
              <a:t> Why did the speaker tell about food of the enslaved? 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800" dirty="0"/>
              <a:t>Students are able to identify gist in short explanations and narratives.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https://listenaminute.com/c/climate_change.html</a:t>
            </a:r>
            <a:endParaRPr lang="en-US" sz="2800" dirty="0"/>
          </a:p>
          <a:p>
            <a:r>
              <a:rPr lang="en-US" sz="2800" dirty="0"/>
              <a:t>What is the effect of weather changing? </a:t>
            </a:r>
          </a:p>
          <a:p>
            <a:r>
              <a:rPr lang="en-US" sz="2800" dirty="0"/>
              <a:t>What simple things can be done to handle climate change? </a:t>
            </a:r>
          </a:p>
          <a:p>
            <a:r>
              <a:rPr lang="en-US" sz="2400" dirty="0"/>
              <a:t> 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https://listenaminute.com/c/crime.html</a:t>
            </a:r>
            <a:endParaRPr lang="en-US" sz="2800" dirty="0"/>
          </a:p>
          <a:p>
            <a:r>
              <a:rPr lang="en-US" sz="2800" dirty="0"/>
              <a:t>What are the motives of doing crimes?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>
                <a:hlinkClick r:id="rId4"/>
              </a:rPr>
              <a:t>https://listenaminute.com/f/food_safety.html</a:t>
            </a:r>
            <a:endParaRPr lang="en-US" sz="2800" dirty="0"/>
          </a:p>
          <a:p>
            <a:r>
              <a:rPr lang="en-US" sz="2800" dirty="0" smtClean="0"/>
              <a:t>What </a:t>
            </a:r>
            <a:r>
              <a:rPr lang="en-US" sz="2800" dirty="0"/>
              <a:t>kind of food is unsafe? </a:t>
            </a:r>
          </a:p>
          <a:p>
            <a:r>
              <a:rPr lang="en-US" sz="2800" dirty="0"/>
              <a:t>What is the problem of imported food? </a:t>
            </a:r>
          </a:p>
          <a:p>
            <a:r>
              <a:rPr lang="en-US" sz="2800" dirty="0"/>
              <a:t>Why does the speaker think to be vegetarians is better?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https://listenaminute.com/g/genetic_engineering.html</a:t>
            </a:r>
            <a:endParaRPr lang="en-US" sz="2800" dirty="0"/>
          </a:p>
          <a:p>
            <a:r>
              <a:rPr lang="en-US" sz="2800" dirty="0" smtClean="0"/>
              <a:t>What </a:t>
            </a:r>
            <a:r>
              <a:rPr lang="en-US" sz="2800" dirty="0"/>
              <a:t>are the positive and negative sides of genetic engineering?  </a:t>
            </a:r>
          </a:p>
          <a:p>
            <a:r>
              <a:rPr lang="en-US" sz="2800" dirty="0"/>
              <a:t>What is the breakthrough? 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https://www.youtube.com/watch?annotation_id=annotation</a:t>
            </a:r>
            <a:endParaRPr lang="en-US" sz="2800" dirty="0"/>
          </a:p>
          <a:p>
            <a:r>
              <a:rPr lang="en-US" sz="2800" dirty="0"/>
              <a:t>_</a:t>
            </a:r>
            <a:r>
              <a:rPr lang="en-US" sz="2800" dirty="0" smtClean="0"/>
              <a:t>1094027959&amp;feature=</a:t>
            </a:r>
            <a:r>
              <a:rPr lang="en-US" sz="2800" dirty="0" err="1" smtClean="0"/>
              <a:t>iv&amp;src_vid</a:t>
            </a:r>
            <a:r>
              <a:rPr lang="en-US" sz="2800" dirty="0" smtClean="0"/>
              <a:t>=GsyjNef2ydQ&amp;v=NRRULZe0CdU</a:t>
            </a:r>
          </a:p>
          <a:p>
            <a:r>
              <a:rPr lang="en-US" sz="2800" dirty="0"/>
              <a:t>What type of onion is used? </a:t>
            </a:r>
          </a:p>
          <a:p>
            <a:r>
              <a:rPr lang="en-US" sz="2800" dirty="0"/>
              <a:t>What are the ingredients? </a:t>
            </a:r>
          </a:p>
          <a:p>
            <a:endParaRPr lang="en-US" sz="2400" dirty="0"/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</a:t>
            </a:r>
            <a:r>
              <a:rPr lang="en-US" sz="2800" u="sng" dirty="0" smtClean="0">
                <a:hlinkClick r:id="rId4"/>
              </a:rPr>
              <a:t>www.youtube.com/watch?v=NojtlqEUE0A</a:t>
            </a:r>
            <a:endParaRPr lang="en-US" sz="2800" u="sng" dirty="0" smtClean="0"/>
          </a:p>
          <a:p>
            <a:r>
              <a:rPr lang="en-US" sz="2800" dirty="0"/>
              <a:t>What is the possible risk of traditional food preserve? </a:t>
            </a:r>
          </a:p>
          <a:p>
            <a:r>
              <a:rPr lang="en-US" sz="2800" dirty="0"/>
              <a:t>How should you boil the eggs? </a:t>
            </a:r>
          </a:p>
          <a:p>
            <a:r>
              <a:rPr lang="en-US" sz="2800" dirty="0"/>
              <a:t>What type of vinegar is the best? </a:t>
            </a:r>
          </a:p>
          <a:p>
            <a:r>
              <a:rPr lang="en-US" sz="2800" dirty="0"/>
              <a:t>How long should you keep the eggs in the vinegar? </a:t>
            </a:r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https://www.youtube.com/watch?v=29u_FejNuks</a:t>
            </a:r>
          </a:p>
          <a:p>
            <a:r>
              <a:rPr lang="en-US" sz="2800" dirty="0"/>
              <a:t>Where does the word ketchup come from? </a:t>
            </a:r>
          </a:p>
          <a:p>
            <a:r>
              <a:rPr lang="en-US" sz="2800" dirty="0"/>
              <a:t>Why is it prohibited to wash mushrooms? </a:t>
            </a:r>
          </a:p>
          <a:p>
            <a:r>
              <a:rPr lang="en-US" sz="2800" dirty="0"/>
              <a:t>What is the attitude of people of 18</a:t>
            </a:r>
            <a:r>
              <a:rPr lang="en-US" sz="2800" baseline="30000" dirty="0"/>
              <a:t>th</a:t>
            </a:r>
            <a:r>
              <a:rPr lang="en-US" sz="2800" dirty="0"/>
              <a:t> century towards tomatoes?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261</Words>
  <Application>Microsoft Office PowerPoint</Application>
  <PresentationFormat>On-screen Show (4:3)</PresentationFormat>
  <Paragraphs>52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263</cp:revision>
  <dcterms:created xsi:type="dcterms:W3CDTF">2010-08-24T06:47:44Z</dcterms:created>
  <dcterms:modified xsi:type="dcterms:W3CDTF">2018-09-12T01:44:07Z</dcterms:modified>
</cp:coreProperties>
</file>