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66" r:id="rId3"/>
    <p:sldId id="367" r:id="rId4"/>
    <p:sldId id="368" r:id="rId5"/>
    <p:sldId id="369" r:id="rId6"/>
    <p:sldId id="3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18/09/2018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-xoBbe03b9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GpmnA2JJ4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lDRrfStTY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PFQF4H2s5s" TargetMode="External"/><Relationship Id="rId4" Type="http://schemas.openxmlformats.org/officeDocument/2006/relationships/hyperlink" Target="https://www.youtube.com/watch?v=bXZh-gOljF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dirty="0"/>
              <a:t>Students are able to list grammatical and phonological details.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1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https://www.youtube.com/watch?v=-xoBbe03b9I</a:t>
            </a:r>
            <a:endParaRPr lang="en-US" sz="2800" dirty="0"/>
          </a:p>
          <a:p>
            <a:r>
              <a:rPr lang="en-US" sz="2800" dirty="0" smtClean="0"/>
              <a:t>Notice how to pronounce the words: champion</a:t>
            </a:r>
            <a:r>
              <a:rPr lang="en-US" sz="2800" dirty="0"/>
              <a:t>, chorus, </a:t>
            </a:r>
            <a:r>
              <a:rPr lang="en-US" sz="2800" dirty="0" err="1"/>
              <a:t>beureau</a:t>
            </a:r>
            <a:r>
              <a:rPr lang="en-US" sz="2800" dirty="0"/>
              <a:t>, foreign, </a:t>
            </a:r>
            <a:r>
              <a:rPr lang="en-US" sz="2800" dirty="0" smtClean="0"/>
              <a:t>women. </a:t>
            </a:r>
            <a:endParaRPr lang="en-US" sz="2800" dirty="0"/>
          </a:p>
          <a:p>
            <a:r>
              <a:rPr lang="en-US" sz="2800" dirty="0" smtClean="0"/>
              <a:t>Notice how words that signal past tense are pronounced: committed</a:t>
            </a:r>
            <a:r>
              <a:rPr lang="en-US" sz="2800" dirty="0"/>
              <a:t>, tried, freed, decided, </a:t>
            </a:r>
            <a:r>
              <a:rPr lang="en-US" sz="2800" dirty="0" smtClean="0"/>
              <a:t>kidnapped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2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https://www.youtube.com/watch?v=QGpmnA2JJ4U</a:t>
            </a:r>
            <a:endParaRPr lang="en-US" sz="2800" dirty="0"/>
          </a:p>
          <a:p>
            <a:r>
              <a:rPr lang="en-US" sz="2800" dirty="0" smtClean="0"/>
              <a:t>Notice how diphthongs: </a:t>
            </a:r>
            <a:r>
              <a:rPr lang="en-US" sz="2800" dirty="0"/>
              <a:t>great, reclaim, </a:t>
            </a:r>
            <a:r>
              <a:rPr lang="en-US" sz="2800" dirty="0" smtClean="0"/>
              <a:t>fought, and pledge are pronounced.</a:t>
            </a:r>
          </a:p>
          <a:p>
            <a:r>
              <a:rPr lang="en-US" sz="2800" dirty="0" smtClean="0"/>
              <a:t>Find other words with </a:t>
            </a:r>
            <a:r>
              <a:rPr lang="en-US" sz="2800" dirty="0" err="1" smtClean="0"/>
              <a:t>diphtongs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i="1" dirty="0" smtClean="0"/>
              <a:t>We’re </a:t>
            </a:r>
            <a:r>
              <a:rPr lang="en-US" sz="2800" dirty="0" smtClean="0">
                <a:sym typeface="Wingdings"/>
              </a:rPr>
              <a:t>shows</a:t>
            </a:r>
            <a:r>
              <a:rPr lang="en-US" sz="2800" dirty="0" smtClean="0"/>
              <a:t> progressive. Find such type of construction. 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4"/>
              </a:rPr>
              <a:t>https://www.youtube.com/watch?v=zlDRrfStTYs</a:t>
            </a:r>
            <a:endParaRPr lang="en-US" dirty="0"/>
          </a:p>
          <a:p>
            <a:r>
              <a:rPr lang="en-US" dirty="0" smtClean="0"/>
              <a:t>Notice how the words are pronounced: sovereign</a:t>
            </a:r>
            <a:r>
              <a:rPr lang="en-US" dirty="0"/>
              <a:t>, </a:t>
            </a:r>
            <a:r>
              <a:rPr lang="en-US" dirty="0" smtClean="0"/>
              <a:t>wound. </a:t>
            </a:r>
            <a:endParaRPr lang="en-US" dirty="0"/>
          </a:p>
          <a:p>
            <a:r>
              <a:rPr lang="en-US" dirty="0"/>
              <a:t>I’ve </a:t>
            </a:r>
            <a:r>
              <a:rPr lang="en-US" dirty="0" smtClean="0"/>
              <a:t>seen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shows </a:t>
            </a:r>
            <a:r>
              <a:rPr lang="en-US" dirty="0" smtClean="0"/>
              <a:t>present perfect. Can you find such types of construction? 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Text 4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https://www.youtube.com/watch?v=bXZh-gOljFg</a:t>
            </a:r>
            <a:endParaRPr lang="en-US" sz="2800" dirty="0"/>
          </a:p>
          <a:p>
            <a:r>
              <a:rPr lang="en-US" sz="2800" u="sng" dirty="0">
                <a:hlinkClick r:id="rId5"/>
              </a:rPr>
              <a:t>https://www.youtube.com/watch?v=_PFQF4H2s5s</a:t>
            </a:r>
            <a:endParaRPr lang="en-US" sz="2800" dirty="0"/>
          </a:p>
          <a:p>
            <a:r>
              <a:rPr lang="en-US" sz="2800" dirty="0"/>
              <a:t>https://www.youtube.com/watch?v=jeYzVjtsFq0</a:t>
            </a:r>
          </a:p>
          <a:p>
            <a:r>
              <a:rPr lang="en-US" sz="2800" dirty="0"/>
              <a:t>What words are pronounced differently than what you used to do?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168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Learning Outcomes</vt:lpstr>
      <vt:lpstr>Text 1</vt:lpstr>
      <vt:lpstr>Text 2</vt:lpstr>
      <vt:lpstr>Text 3</vt:lpstr>
      <vt:lpstr>Text 4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258</cp:revision>
  <dcterms:created xsi:type="dcterms:W3CDTF">2010-08-24T06:47:44Z</dcterms:created>
  <dcterms:modified xsi:type="dcterms:W3CDTF">2018-09-18T00:54:54Z</dcterms:modified>
</cp:coreProperties>
</file>