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  <p:sldId id="376" r:id="rId10"/>
    <p:sldId id="377" r:id="rId11"/>
    <p:sldId id="380" r:id="rId12"/>
    <p:sldId id="379" r:id="rId13"/>
    <p:sldId id="37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29/08/2018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stenaminute.com/g/google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stenaminute.com/g/gun_control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stenaminute.com/h/hospitals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stenaminute.com/i/internet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stenaminute.com/c/chocolate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stenaminute.com/a/advertising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stenaminute.com/b/banks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stenaminute.com/b/books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stenaminute.com/c/careers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stenaminute.com/c/credit_cards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stenaminute.com/e/exercis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ADVANCED LISTENING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>
                <a:solidFill>
                  <a:schemeClr val="bg1"/>
                </a:solidFill>
              </a:rPr>
              <a:t>4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</a:t>
            </a:r>
            <a:r>
              <a:rPr lang="en-US" sz="2800" u="sng" dirty="0" smtClean="0">
                <a:hlinkClick r:id="rId4"/>
              </a:rPr>
              <a:t>listenaminute.com/g/google.html</a:t>
            </a:r>
            <a:endParaRPr lang="en-US" sz="2800" dirty="0"/>
          </a:p>
          <a:p>
            <a:r>
              <a:rPr lang="en-US" sz="2800" dirty="0"/>
              <a:t>What makes the speaker think the internet is strange? </a:t>
            </a:r>
          </a:p>
          <a:p>
            <a:pPr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https://listenaminute.com/g/gun_control.html</a:t>
            </a:r>
            <a:endParaRPr lang="en-US" sz="2800" dirty="0"/>
          </a:p>
          <a:p>
            <a:r>
              <a:rPr lang="en-US" sz="2800" dirty="0"/>
              <a:t>What does the speaker think of who caught with a gun? </a:t>
            </a:r>
          </a:p>
          <a:p>
            <a:r>
              <a:rPr lang="en-US" sz="2800" dirty="0"/>
              <a:t>What should the politician do for gun control?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https://listenaminute.com/h/hospitals.html</a:t>
            </a:r>
            <a:endParaRPr lang="en-US" sz="2800" dirty="0"/>
          </a:p>
          <a:p>
            <a:r>
              <a:rPr lang="en-US" sz="2800" dirty="0"/>
              <a:t>What does the speaker think of staying in hospital for three months? </a:t>
            </a:r>
          </a:p>
          <a:p>
            <a:r>
              <a:rPr lang="en-US" sz="2800" dirty="0"/>
              <a:t>What does the speaker think  of hospital food? </a:t>
            </a:r>
          </a:p>
          <a:p>
            <a:r>
              <a:rPr lang="en-US" sz="2800" dirty="0"/>
              <a:t> 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"/>
              </a:rPr>
              <a:t>https://</a:t>
            </a:r>
            <a:r>
              <a:rPr lang="en-US" sz="2800" u="sng" dirty="0" smtClean="0">
                <a:hlinkClick r:id="rId4"/>
              </a:rPr>
              <a:t>listenaminute.com/i/internet.html</a:t>
            </a:r>
            <a:endParaRPr lang="en-US" sz="2800" dirty="0"/>
          </a:p>
          <a:p>
            <a:r>
              <a:rPr lang="en-US" sz="2800" dirty="0"/>
              <a:t>What is the greatest invention? </a:t>
            </a:r>
          </a:p>
          <a:p>
            <a:r>
              <a:rPr lang="en-US" sz="2800" dirty="0"/>
              <a:t>What are the bad effects to health? </a:t>
            </a:r>
          </a:p>
          <a:p>
            <a:r>
              <a:rPr lang="en-US" sz="2800" dirty="0"/>
              <a:t>What makes the internet dangerous? </a:t>
            </a:r>
          </a:p>
          <a:p>
            <a:pPr marL="0" indent="0">
              <a:buNone/>
            </a:pPr>
            <a:endParaRPr lang="en-US" sz="2800" dirty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>
                <a:latin typeface="+mj-lt"/>
                <a:ea typeface="Times New Roman"/>
              </a:rPr>
              <a:t>Students are able to tell speakers’ feelings and opinions.  </a:t>
            </a:r>
          </a:p>
          <a:p>
            <a:r>
              <a:rPr lang="en-US" sz="2800" dirty="0">
                <a:latin typeface="+mj-lt"/>
                <a:ea typeface="Times New Roman"/>
              </a:rPr>
              <a:t>Students are able to identify facial expressions and gesture. </a:t>
            </a:r>
            <a:endParaRPr lang="id-ID" sz="2800" dirty="0" smtClean="0">
              <a:latin typeface="+mj-lt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https://listenaminute.com/c/chocolate.html</a:t>
            </a:r>
            <a:endParaRPr lang="en-US" sz="2800" dirty="0"/>
          </a:p>
          <a:p>
            <a:r>
              <a:rPr lang="en-US" sz="2800" dirty="0"/>
              <a:t>What does the speaker think of chocolate? </a:t>
            </a:r>
          </a:p>
          <a:p>
            <a:r>
              <a:rPr lang="en-US" sz="2800" dirty="0"/>
              <a:t>Does the speaker realize bad effects of chocolate?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https://listenaminute.com/a/advertising.html</a:t>
            </a:r>
            <a:endParaRPr lang="en-US" sz="2800" dirty="0"/>
          </a:p>
          <a:p>
            <a:r>
              <a:rPr lang="en-US" sz="2800" dirty="0"/>
              <a:t>What is speakers’ opinion of advertisement? </a:t>
            </a:r>
          </a:p>
          <a:p>
            <a:r>
              <a:rPr lang="en-US" sz="2800" dirty="0"/>
              <a:t>Why does the speaker think so? </a:t>
            </a:r>
          </a:p>
          <a:p>
            <a:r>
              <a:rPr lang="en-US" sz="2800" dirty="0"/>
              <a:t> 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>
                <a:hlinkClick r:id="rId4"/>
              </a:rPr>
              <a:t>https://listenaminute.com/b/banks.html</a:t>
            </a:r>
            <a:endParaRPr lang="en-US" sz="2800" dirty="0"/>
          </a:p>
          <a:p>
            <a:r>
              <a:rPr lang="en-US" sz="2800" dirty="0"/>
              <a:t>What is speaker’s opinion of bank? </a:t>
            </a:r>
          </a:p>
          <a:p>
            <a:r>
              <a:rPr lang="en-US" sz="2800" dirty="0"/>
              <a:t>Why are speakers’ experience with bank? 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https://listenaminute.com/b/books.html</a:t>
            </a:r>
            <a:endParaRPr lang="en-US" sz="2800" dirty="0"/>
          </a:p>
          <a:p>
            <a:r>
              <a:rPr lang="en-US" sz="2800" dirty="0"/>
              <a:t>What does speaker think of novel? </a:t>
            </a:r>
          </a:p>
          <a:p>
            <a:r>
              <a:rPr lang="en-US" sz="2800" dirty="0"/>
              <a:t>What does speaker think of autobiography? </a:t>
            </a:r>
          </a:p>
          <a:p>
            <a:r>
              <a:rPr lang="en-US" sz="2800" dirty="0"/>
              <a:t>What does speaker think of encyclopedia? </a:t>
            </a:r>
          </a:p>
          <a:p>
            <a:r>
              <a:rPr lang="en-US" sz="2800" dirty="0"/>
              <a:t> 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https://listenaminute.com/c/careers.html</a:t>
            </a:r>
            <a:endParaRPr lang="en-US" sz="2800" dirty="0"/>
          </a:p>
          <a:p>
            <a:r>
              <a:rPr lang="en-US" sz="2800" dirty="0"/>
              <a:t>What does the speaker think of moving from one job to another job?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https://listenaminute.com/c/credit_cards.html</a:t>
            </a:r>
            <a:endParaRPr lang="en-US" sz="2800" dirty="0"/>
          </a:p>
          <a:p>
            <a:r>
              <a:rPr lang="en-US" sz="2800" dirty="0"/>
              <a:t>Why does speaker thing of paying by cards? </a:t>
            </a:r>
          </a:p>
          <a:p>
            <a:r>
              <a:rPr lang="en-US" sz="2800" dirty="0"/>
              <a:t>Are there any risks of using credit cards? </a:t>
            </a:r>
          </a:p>
          <a:p>
            <a:r>
              <a:rPr lang="en-US" sz="2400" dirty="0"/>
              <a:t> 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u="sng" dirty="0">
                <a:hlinkClick r:id="rId4"/>
              </a:rPr>
              <a:t>https://</a:t>
            </a:r>
            <a:r>
              <a:rPr lang="en-US" sz="2800" u="sng" dirty="0" smtClean="0">
                <a:hlinkClick r:id="rId4"/>
              </a:rPr>
              <a:t>listenaminute.com/e/exercise.html</a:t>
            </a:r>
            <a:endParaRPr lang="en-US" sz="2800" dirty="0"/>
          </a:p>
          <a:p>
            <a:r>
              <a:rPr lang="en-US" sz="2800" dirty="0"/>
              <a:t>What does speaker like and dislike of exercising?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266</Words>
  <Application>Microsoft Office PowerPoint</Application>
  <PresentationFormat>On-screen Show (4:3)</PresentationFormat>
  <Paragraphs>55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Learning Outcomes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256</cp:revision>
  <dcterms:created xsi:type="dcterms:W3CDTF">2010-08-24T06:47:44Z</dcterms:created>
  <dcterms:modified xsi:type="dcterms:W3CDTF">2018-08-29T04:03:04Z</dcterms:modified>
</cp:coreProperties>
</file>