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30/08/2018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D9MdGONxf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81bp5bPeoS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J5-HCYL2H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GK6xBmse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KQWFJmCWZ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JY0mBWHPw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4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examine the main ideas and detailed ideas.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1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https://www.youtube.com/watch?v=fD9MdGONxfg</a:t>
            </a:r>
            <a:endParaRPr lang="en-US" sz="2800" dirty="0"/>
          </a:p>
          <a:p>
            <a:r>
              <a:rPr lang="en-US" sz="2800" dirty="0"/>
              <a:t>What became the clues to find the boys?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2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https://www.youtube.com/watch?v=81bp5bPeoS8</a:t>
            </a:r>
            <a:endParaRPr lang="en-US" sz="2800" dirty="0"/>
          </a:p>
          <a:p>
            <a:r>
              <a:rPr lang="en-US" sz="2800" dirty="0"/>
              <a:t>What did the man experiences? </a:t>
            </a:r>
          </a:p>
          <a:p>
            <a:r>
              <a:rPr lang="en-US" sz="2800" dirty="0"/>
              <a:t>What controversy can be found in that case?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3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https://www.youtube.com/watch?v=sJ5-HCYL2Hw</a:t>
            </a:r>
            <a:endParaRPr lang="en-US" sz="2800" dirty="0"/>
          </a:p>
          <a:p>
            <a:r>
              <a:rPr lang="en-US" sz="2800" dirty="0"/>
              <a:t>What can you say about the flood compared to the ones in Indonesia?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4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https://www.youtube.com/watch?v=PGK6xBmseGE</a:t>
            </a:r>
            <a:endParaRPr lang="en-US" sz="2800" dirty="0"/>
          </a:p>
          <a:p>
            <a:r>
              <a:rPr lang="en-US" sz="2800" dirty="0"/>
              <a:t>What is the main issue of the video?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5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</a:t>
            </a:r>
            <a:r>
              <a:rPr lang="en-US" sz="2800" u="sng" dirty="0" smtClean="0">
                <a:hlinkClick r:id="rId4"/>
              </a:rPr>
              <a:t>www.youtube.com/watch?v=eKQWFJmCWZE</a:t>
            </a:r>
            <a:endParaRPr lang="en-US" sz="2800" u="sng" dirty="0" smtClean="0"/>
          </a:p>
          <a:p>
            <a:r>
              <a:rPr lang="en-US" sz="2800" dirty="0" smtClean="0"/>
              <a:t>What food do you see in the video?</a:t>
            </a:r>
            <a:endParaRPr lang="en-US" sz="2800" dirty="0"/>
          </a:p>
          <a:p>
            <a:r>
              <a:rPr lang="en-US" sz="2800" dirty="0"/>
              <a:t>Order food with the highest to the lowest level of sugar. </a:t>
            </a:r>
          </a:p>
          <a:p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6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https://www.youtube.com/watch?v=pJY0mBWHPw4</a:t>
            </a:r>
            <a:endParaRPr lang="en-US" sz="2800" dirty="0"/>
          </a:p>
          <a:p>
            <a:r>
              <a:rPr lang="en-US" sz="2800" dirty="0"/>
              <a:t>What’s the problem with school time and the nature of children?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147</Words>
  <Application>Microsoft Office PowerPoint</Application>
  <PresentationFormat>On-screen Show (4:3)</PresentationFormat>
  <Paragraphs>33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Learning Outcomes</vt:lpstr>
      <vt:lpstr>Text 1</vt:lpstr>
      <vt:lpstr>Text 2</vt:lpstr>
      <vt:lpstr>Text 3</vt:lpstr>
      <vt:lpstr>Text 4</vt:lpstr>
      <vt:lpstr>Text 5</vt:lpstr>
      <vt:lpstr>Text 6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254</cp:revision>
  <dcterms:created xsi:type="dcterms:W3CDTF">2010-08-24T06:47:44Z</dcterms:created>
  <dcterms:modified xsi:type="dcterms:W3CDTF">2018-08-30T08:45:04Z</dcterms:modified>
</cp:coreProperties>
</file>