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03/09/2018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1vVL43Xeh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Dzm7xrg7o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h3Yz3PiXZ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0H6AzEMHS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aLaPEnjeq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4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5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https://www.youtube.com/watch?v=n1vVL43Xeho</a:t>
            </a:r>
            <a:endParaRPr lang="en-US" sz="2800" dirty="0"/>
          </a:p>
          <a:p>
            <a:r>
              <a:rPr lang="en-US" sz="2800" dirty="0"/>
              <a:t>What celebration did they have? </a:t>
            </a:r>
          </a:p>
          <a:p>
            <a:r>
              <a:rPr lang="en-US" sz="2800" dirty="0"/>
              <a:t>Who came unexpectedly? </a:t>
            </a:r>
          </a:p>
          <a:p>
            <a:r>
              <a:rPr lang="en-US" sz="2800" dirty="0"/>
              <a:t>Do you think it will be a problem if Rachel’s mom and dad saw each other? Why do you think so?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retell the main events in sequent.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1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https://www.youtube.com/watch?v=nDzm7xrg7o0</a:t>
            </a:r>
            <a:endParaRPr lang="en-US" sz="2800" dirty="0" smtClean="0"/>
          </a:p>
          <a:p>
            <a:r>
              <a:rPr lang="en-US" sz="2800" dirty="0" smtClean="0"/>
              <a:t>What </a:t>
            </a:r>
            <a:r>
              <a:rPr lang="en-US" sz="2800" dirty="0"/>
              <a:t>entertainment did they choose?</a:t>
            </a:r>
          </a:p>
          <a:p>
            <a:r>
              <a:rPr lang="en-US" sz="2800" dirty="0"/>
              <a:t>What is silly when the girl gets directions?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What makes the woman upset when the man guess? </a:t>
            </a:r>
          </a:p>
          <a:p>
            <a:r>
              <a:rPr lang="en-US" sz="2800" dirty="0"/>
              <a:t>How can the man describe every person in detail? </a:t>
            </a:r>
          </a:p>
          <a:p>
            <a:r>
              <a:rPr lang="en-US" sz="2800" dirty="0"/>
              <a:t>Why did the other workers prevent Paul to touch the printer?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did the woman suggest to her friends during dinner? </a:t>
            </a:r>
          </a:p>
          <a:p>
            <a:r>
              <a:rPr lang="en-US" sz="2800" dirty="0"/>
              <a:t>What makes the woman upset when she asked opinions about the clothes? </a:t>
            </a:r>
          </a:p>
          <a:p>
            <a:r>
              <a:rPr lang="en-US" sz="2800" dirty="0"/>
              <a:t>What did they tell about the worst vocation? 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What experiences did the man have that makes the woman change her mind? </a:t>
            </a:r>
          </a:p>
          <a:p>
            <a:r>
              <a:rPr lang="en-US" sz="2800" dirty="0"/>
              <a:t>Why did the man finally let the waitress get the big tip? </a:t>
            </a:r>
            <a:endParaRPr lang="id-ID" sz="2800" dirty="0">
              <a:latin typeface="Arial" charset="0"/>
              <a:cs typeface="Arial" charset="0"/>
            </a:endParaRP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2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u="sng" dirty="0">
                <a:hlinkClick r:id="rId4"/>
              </a:rPr>
              <a:t>https://www.youtube.com/watch?v=Zh3Yz3PiXZw</a:t>
            </a:r>
            <a:endParaRPr lang="en-US" sz="2400" dirty="0"/>
          </a:p>
          <a:p>
            <a:r>
              <a:rPr lang="en-US" sz="2400" dirty="0"/>
              <a:t>What happened in each day? </a:t>
            </a:r>
          </a:p>
          <a:p>
            <a:r>
              <a:rPr lang="en-US" sz="2400" dirty="0"/>
              <a:t>What does the teacher feel? </a:t>
            </a:r>
          </a:p>
          <a:p>
            <a:r>
              <a:rPr lang="en-US" sz="2400" dirty="0"/>
              <a:t>What made the principal shocked? 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3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u="sng" dirty="0">
                <a:hlinkClick r:id="rId4"/>
              </a:rPr>
              <a:t>https://www.youtube.com/watch?v=e0H6AzEMHSc</a:t>
            </a:r>
            <a:endParaRPr lang="en-US" sz="2400" dirty="0"/>
          </a:p>
          <a:p>
            <a:r>
              <a:rPr lang="en-US" sz="2400" dirty="0"/>
              <a:t>What did the man do with social media? </a:t>
            </a:r>
          </a:p>
          <a:p>
            <a:r>
              <a:rPr lang="en-US" sz="2400" dirty="0"/>
              <a:t>Do the man and the woman have same point of view of FB?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4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https://www.youtube.com/watch?v=FaLaPEnjeqY</a:t>
            </a:r>
            <a:endParaRPr lang="en-US" sz="2800" dirty="0"/>
          </a:p>
          <a:p>
            <a:r>
              <a:rPr lang="en-US" sz="2800" dirty="0"/>
              <a:t>What celebration did they prepare</a:t>
            </a:r>
          </a:p>
          <a:p>
            <a:r>
              <a:rPr lang="en-US" sz="2800" dirty="0"/>
              <a:t>What did they do to prepare? </a:t>
            </a:r>
          </a:p>
          <a:p>
            <a:r>
              <a:rPr lang="en-US" sz="2800" dirty="0"/>
              <a:t>What are three things that you felt funny based on the video?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269</Words>
  <Application>Microsoft Office PowerPoint</Application>
  <PresentationFormat>On-screen Show (4:3)</PresentationFormat>
  <Paragraphs>46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Learning Outcomes</vt:lpstr>
      <vt:lpstr>Text 1</vt:lpstr>
      <vt:lpstr>PowerPoint Presentation</vt:lpstr>
      <vt:lpstr>PowerPoint Presentation</vt:lpstr>
      <vt:lpstr>PowerPoint Presentation</vt:lpstr>
      <vt:lpstr>Text 2</vt:lpstr>
      <vt:lpstr>Text 3</vt:lpstr>
      <vt:lpstr>Text 4</vt:lpstr>
      <vt:lpstr>Text 5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257</cp:revision>
  <dcterms:created xsi:type="dcterms:W3CDTF">2010-08-24T06:47:44Z</dcterms:created>
  <dcterms:modified xsi:type="dcterms:W3CDTF">2018-09-03T06:10:20Z</dcterms:modified>
</cp:coreProperties>
</file>