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5ppl9ZvSW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zuBTC2kZ8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5NJQiY9Au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6Pz9V6Lzc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nnem5dBJM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outline explanation.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https://www.youtube.com/watch?v=j5ppl9ZvSWY</a:t>
            </a:r>
            <a:endParaRPr lang="en-US" sz="2800" dirty="0"/>
          </a:p>
          <a:p>
            <a:r>
              <a:rPr lang="en-US" sz="2800" dirty="0"/>
              <a:t>What makes </a:t>
            </a:r>
            <a:r>
              <a:rPr lang="en-US" sz="2800" b="1" dirty="0" err="1"/>
              <a:t>Aishwarya</a:t>
            </a:r>
            <a:r>
              <a:rPr lang="en-US" sz="2800" b="1" dirty="0"/>
              <a:t> </a:t>
            </a:r>
            <a:r>
              <a:rPr lang="en-US" sz="2800" b="1" dirty="0" err="1"/>
              <a:t>Rai</a:t>
            </a:r>
            <a:r>
              <a:rPr lang="en-US" sz="2800" b="1" dirty="0"/>
              <a:t> famous? </a:t>
            </a:r>
            <a:endParaRPr lang="en-US" sz="2800" dirty="0"/>
          </a:p>
          <a:p>
            <a:r>
              <a:rPr lang="en-US" sz="2800" dirty="0"/>
              <a:t>What are misconception about Indian women? </a:t>
            </a:r>
          </a:p>
          <a:p>
            <a:r>
              <a:rPr lang="en-US" sz="2800" dirty="0"/>
              <a:t>Is it the first time </a:t>
            </a:r>
            <a:r>
              <a:rPr lang="en-US" sz="2800" dirty="0" err="1"/>
              <a:t>Aishwarya</a:t>
            </a:r>
            <a:r>
              <a:rPr lang="en-US" sz="2800" dirty="0"/>
              <a:t> </a:t>
            </a:r>
            <a:r>
              <a:rPr lang="en-US" sz="2800" dirty="0" err="1"/>
              <a:t>Rai</a:t>
            </a:r>
            <a:r>
              <a:rPr lang="en-US" sz="2800" dirty="0"/>
              <a:t> did the Sari for others?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https://www.youtube.com/watch?v=RzuBTC2kZ8o</a:t>
            </a:r>
            <a:endParaRPr lang="en-US" sz="2800" dirty="0"/>
          </a:p>
          <a:p>
            <a:r>
              <a:rPr lang="en-US" sz="2800" dirty="0"/>
              <a:t>What did it tell about childhood? </a:t>
            </a:r>
          </a:p>
          <a:p>
            <a:r>
              <a:rPr lang="en-US" sz="2800" dirty="0"/>
              <a:t>How is </a:t>
            </a:r>
            <a:r>
              <a:rPr lang="en-US" sz="2800" dirty="0" err="1"/>
              <a:t>Gaga’s</a:t>
            </a:r>
            <a:r>
              <a:rPr lang="en-US" sz="2800" dirty="0"/>
              <a:t> father response?</a:t>
            </a:r>
          </a:p>
          <a:p>
            <a:r>
              <a:rPr lang="en-US" sz="2800" dirty="0"/>
              <a:t>Describe one of the outfits that she wore. </a:t>
            </a:r>
          </a:p>
          <a:p>
            <a:r>
              <a:rPr lang="en-US" sz="2800" dirty="0"/>
              <a:t>Did Gaga design outfits by themselves? </a:t>
            </a:r>
          </a:p>
          <a:p>
            <a:r>
              <a:rPr lang="en-US" sz="2800" dirty="0"/>
              <a:t>Did she only look for fame?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https://www.youtube.com/watch?v=f5NJQiY9AuY</a:t>
            </a:r>
            <a:endParaRPr lang="en-US" sz="2800" dirty="0"/>
          </a:p>
          <a:p>
            <a:r>
              <a:rPr lang="en-US" sz="2800" dirty="0"/>
              <a:t>What are Gates’ passions?</a:t>
            </a:r>
          </a:p>
          <a:p>
            <a:r>
              <a:rPr lang="en-US" sz="2800" dirty="0"/>
              <a:t>What are the main focus of Gates’ works now? </a:t>
            </a:r>
          </a:p>
          <a:p>
            <a:r>
              <a:rPr lang="en-US" sz="2800" dirty="0"/>
              <a:t>What do you think of Gates as a billionaire?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https://www.youtube.com/watch?v=A6Pz9V6LzcU</a:t>
            </a:r>
            <a:endParaRPr lang="en-US" sz="2800" dirty="0"/>
          </a:p>
          <a:p>
            <a:r>
              <a:rPr lang="en-US" sz="2800" dirty="0"/>
              <a:t>Who is </a:t>
            </a:r>
            <a:r>
              <a:rPr lang="en-US" sz="2800" dirty="0" err="1"/>
              <a:t>Malala</a:t>
            </a:r>
            <a:r>
              <a:rPr lang="en-US" sz="2800" dirty="0"/>
              <a:t>? </a:t>
            </a:r>
          </a:p>
          <a:p>
            <a:r>
              <a:rPr lang="en-US" sz="2800" dirty="0"/>
              <a:t>What makes her shoot? </a:t>
            </a:r>
          </a:p>
          <a:p>
            <a:r>
              <a:rPr lang="en-US" sz="2800" dirty="0"/>
              <a:t>What did she learn? </a:t>
            </a:r>
          </a:p>
          <a:p>
            <a:r>
              <a:rPr lang="en-US" sz="2800" dirty="0"/>
              <a:t>What functions of education according to </a:t>
            </a:r>
            <a:r>
              <a:rPr lang="en-US" sz="2800" dirty="0" err="1"/>
              <a:t>Malala</a:t>
            </a:r>
            <a:r>
              <a:rPr lang="en-US" sz="2800" dirty="0"/>
              <a:t>?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https://www.youtube.com/watch?v=nnnem5dBJMg</a:t>
            </a:r>
            <a:endParaRPr lang="en-US" sz="2800" dirty="0"/>
          </a:p>
          <a:p>
            <a:r>
              <a:rPr lang="en-US" sz="2800" dirty="0"/>
              <a:t>Who is Chris </a:t>
            </a:r>
            <a:r>
              <a:rPr lang="en-US" sz="2800" dirty="0" err="1"/>
              <a:t>Hemsworth</a:t>
            </a:r>
            <a:r>
              <a:rPr lang="en-US" sz="2800" dirty="0"/>
              <a:t>? </a:t>
            </a:r>
          </a:p>
          <a:p>
            <a:r>
              <a:rPr lang="en-US" sz="2800" dirty="0"/>
              <a:t>What languages did the children speak? </a:t>
            </a:r>
          </a:p>
          <a:p>
            <a:r>
              <a:rPr lang="en-US" sz="2800" dirty="0"/>
              <a:t>What’s the rule of the game? </a:t>
            </a:r>
          </a:p>
          <a:p>
            <a:r>
              <a:rPr lang="en-US" sz="2800" dirty="0"/>
              <a:t>What prize did they get?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182</Words>
  <Application>Microsoft Office PowerPoint</Application>
  <PresentationFormat>On-screen Show (4:3)</PresentationFormat>
  <Paragraphs>36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256</cp:revision>
  <dcterms:created xsi:type="dcterms:W3CDTF">2010-08-24T06:47:44Z</dcterms:created>
  <dcterms:modified xsi:type="dcterms:W3CDTF">2018-09-03T05:56:57Z</dcterms:modified>
</cp:coreProperties>
</file>