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07/11/2018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S6lFDVR-3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IIhbjY4s8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s3Cefys0K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OchBnZJdE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 smtClean="0"/>
              <a:t>Students are able to analyze </a:t>
            </a:r>
            <a:r>
              <a:rPr lang="en-US" sz="2800" dirty="0"/>
              <a:t>persuasive elements in the video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Why school should start later for </a:t>
            </a:r>
            <a:r>
              <a:rPr lang="en-US" sz="3200" b="1" dirty="0" smtClean="0"/>
              <a:t>teens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www.youtube.com/watch?v=TS6lFDVR-3g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Mention some ways to wake up teens described by the speaker.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time is recommended to start school for teens?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are the consequences of teens that have less sleep?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are the effects of having more sleep for teens’ performance at school?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does the speaker propose?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Stop wasting </a:t>
            </a:r>
            <a:r>
              <a:rPr lang="en-US" sz="3200" b="1" dirty="0" smtClean="0"/>
              <a:t>food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www.youtube.com/watch?v=dIIhbjY4s8A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How much food that Europeans and American throw away? </a:t>
            </a:r>
          </a:p>
          <a:p>
            <a:r>
              <a:rPr lang="en-US" sz="2800" dirty="0" smtClean="0"/>
              <a:t>What examples did the speaker mention about using the amount of food waste to feed the starving people? </a:t>
            </a:r>
          </a:p>
          <a:p>
            <a:r>
              <a:rPr lang="en-US" sz="2800" dirty="0" smtClean="0"/>
              <a:t>What did the speaker suggest to UN? </a:t>
            </a:r>
          </a:p>
          <a:p>
            <a:r>
              <a:rPr lang="en-US" sz="2800" dirty="0" smtClean="0"/>
              <a:t>What does a consumer zombie mean? </a:t>
            </a:r>
          </a:p>
          <a:p>
            <a:r>
              <a:rPr lang="en-US" sz="2800" dirty="0" smtClean="0"/>
              <a:t>What idea did the speaker persuade to the listeners? 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Stop </a:t>
            </a:r>
            <a:r>
              <a:rPr lang="en-US" sz="3200" b="1" dirty="0" smtClean="0"/>
              <a:t>Cyber bullying </a:t>
            </a:r>
            <a:r>
              <a:rPr lang="en-US" sz="3200" b="1" dirty="0"/>
              <a:t>Before the Damage is Done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www.youtube.com/watch?v=Ps3Cefys0Kc</a:t>
            </a:r>
            <a:endParaRPr lang="en-US" dirty="0" smtClean="0"/>
          </a:p>
          <a:p>
            <a:r>
              <a:rPr lang="en-US" dirty="0" smtClean="0"/>
              <a:t>What is India’s rank on cyber bullying? </a:t>
            </a:r>
          </a:p>
          <a:p>
            <a:r>
              <a:rPr lang="en-US" dirty="0" smtClean="0"/>
              <a:t>What are the effects of cyber bullying? </a:t>
            </a:r>
          </a:p>
          <a:p>
            <a:r>
              <a:rPr lang="en-US" dirty="0" smtClean="0"/>
              <a:t>Why did the speaker suggest rethink is important in using social media?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Saving the Environment from Consumerism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800" dirty="0"/>
              <a:t>https://www.youtube.com/watch?v=ZtmOAZoyRa0</a:t>
            </a:r>
          </a:p>
          <a:p>
            <a:r>
              <a:rPr lang="en-US" sz="2800" dirty="0" smtClean="0"/>
              <a:t>What effects to the land and habitat of consumerism? </a:t>
            </a:r>
          </a:p>
          <a:p>
            <a:r>
              <a:rPr lang="en-US" sz="2800" dirty="0" smtClean="0"/>
              <a:t>What are the ideas that people are brainwashed to buy things? </a:t>
            </a:r>
          </a:p>
          <a:p>
            <a:r>
              <a:rPr lang="en-US" sz="2800" dirty="0" smtClean="0"/>
              <a:t>Why did she say clothes factories are the worst polluters? </a:t>
            </a:r>
          </a:p>
          <a:p>
            <a:r>
              <a:rPr lang="en-US" sz="2800" dirty="0" smtClean="0"/>
              <a:t>What Thoreau’s philosophies did the speaker mention? </a:t>
            </a:r>
          </a:p>
          <a:p>
            <a:r>
              <a:rPr lang="en-US" sz="2800" dirty="0" smtClean="0"/>
              <a:t>What simple steps did the speaker mention on consuming clothes?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Live in the Moment: Delete Social </a:t>
            </a:r>
            <a:r>
              <a:rPr lang="en-US" sz="3200" b="1" dirty="0" smtClean="0"/>
              <a:t>Media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6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en-US" sz="2600" dirty="0" smtClean="0">
                <a:latin typeface="Arial" charset="0"/>
                <a:cs typeface="Arial" charset="0"/>
                <a:hlinkClick r:id="rId4"/>
              </a:rPr>
              <a:t>www.youtube.com/watch?v=pOchBnZJdEk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r>
              <a:rPr lang="en-US" sz="2600" dirty="0" smtClean="0">
                <a:latin typeface="Arial" charset="0"/>
                <a:cs typeface="Arial" charset="0"/>
              </a:rPr>
              <a:t>The speaker mentioned good points of social media but why did he mention social media have takes our life? </a:t>
            </a:r>
          </a:p>
          <a:p>
            <a:r>
              <a:rPr lang="en-US" sz="2600" dirty="0" smtClean="0">
                <a:latin typeface="Arial" charset="0"/>
                <a:cs typeface="Arial" charset="0"/>
              </a:rPr>
              <a:t>What explanation of relation of social media and hormone dopamine did the speaker give? </a:t>
            </a:r>
            <a:endParaRPr lang="en-US" sz="2600" dirty="0">
              <a:latin typeface="Arial" charset="0"/>
              <a:cs typeface="Arial" charset="0"/>
            </a:endParaRPr>
          </a:p>
          <a:p>
            <a:r>
              <a:rPr lang="en-US" sz="2600" dirty="0" smtClean="0">
                <a:latin typeface="Arial" charset="0"/>
                <a:cs typeface="Arial" charset="0"/>
              </a:rPr>
              <a:t>What is the effect of social media on frontal cortex? </a:t>
            </a:r>
          </a:p>
          <a:p>
            <a:r>
              <a:rPr lang="en-US" sz="2600" dirty="0" smtClean="0">
                <a:latin typeface="Arial" charset="0"/>
                <a:cs typeface="Arial" charset="0"/>
              </a:rPr>
              <a:t>What personal experience did the speaker share?</a:t>
            </a:r>
          </a:p>
          <a:p>
            <a:r>
              <a:rPr lang="en-US" sz="2600" dirty="0" smtClean="0">
                <a:latin typeface="Arial" charset="0"/>
                <a:cs typeface="Arial" charset="0"/>
              </a:rPr>
              <a:t>Why did the speaker share his personal experience?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334</Words>
  <Application>Microsoft Office PowerPoint</Application>
  <PresentationFormat>On-screen Show (4:3)</PresentationFormat>
  <Paragraphs>45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Learning Outcomes</vt:lpstr>
      <vt:lpstr>Why school should start later for teens</vt:lpstr>
      <vt:lpstr>Stop wasting food</vt:lpstr>
      <vt:lpstr>Stop Cyber bullying Before the Damage is Done </vt:lpstr>
      <vt:lpstr>Saving the Environment from Consumerism </vt:lpstr>
      <vt:lpstr>Live in the Moment: Delete Social Media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278</cp:revision>
  <dcterms:created xsi:type="dcterms:W3CDTF">2010-08-24T06:47:44Z</dcterms:created>
  <dcterms:modified xsi:type="dcterms:W3CDTF">2018-11-07T02:05:03Z</dcterms:modified>
</cp:coreProperties>
</file>