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xg0_EpOcW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7wfDenj6C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7_XH1CBzG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cF1KBnlvT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relate spoken text and visual to understand the text.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Chinese </a:t>
            </a:r>
            <a:r>
              <a:rPr lang="en-US" sz="3200" b="1" dirty="0" smtClean="0"/>
              <a:t>zodiac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www.youtube.com/watch?v=Kxg0_EpOcWs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What does asking zodiac mean for Chinese?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is used by Chinese ancestor to develop Chinese zodiac?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zodiac is considered to be the best one?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animals are avoided? Why?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What contradiction did the speaker mention when she presented the world’s top 300 rich?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does your brain respond to pain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www.youtube.com/watch?v=I7wfDenj6CQ</a:t>
            </a:r>
            <a:endParaRPr lang="en-US" sz="2800" dirty="0" smtClean="0"/>
          </a:p>
          <a:p>
            <a:r>
              <a:rPr lang="en-US" sz="2800" dirty="0" smtClean="0"/>
              <a:t>Do people have same reactions towards pain? </a:t>
            </a:r>
          </a:p>
          <a:p>
            <a:r>
              <a:rPr lang="en-US" sz="2800" dirty="0" smtClean="0"/>
              <a:t>What does salience network mean? </a:t>
            </a:r>
          </a:p>
          <a:p>
            <a:r>
              <a:rPr lang="en-US" sz="2800" dirty="0" smtClean="0"/>
              <a:t>When are modulation networks activated? </a:t>
            </a:r>
          </a:p>
          <a:p>
            <a:r>
              <a:rPr lang="en-US" sz="2800" dirty="0" smtClean="0"/>
              <a:t>Mention some ways to prevent pain that people can do.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What is so special about the human brain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4"/>
              </a:rPr>
              <a:t>https://www.youtube.com/watch?v=_</a:t>
            </a:r>
            <a:r>
              <a:rPr lang="en-US" sz="2800" dirty="0" smtClean="0">
                <a:hlinkClick r:id="rId4"/>
              </a:rPr>
              <a:t>7_XH1CBzGw</a:t>
            </a:r>
            <a:endParaRPr lang="en-US" sz="2800" dirty="0" smtClean="0"/>
          </a:p>
          <a:p>
            <a:r>
              <a:rPr lang="en-US" sz="2800" dirty="0" smtClean="0"/>
              <a:t>Why did the speaker compare a chimp and a cow? </a:t>
            </a:r>
          </a:p>
          <a:p>
            <a:r>
              <a:rPr lang="en-US" sz="2800" dirty="0" smtClean="0"/>
              <a:t>Which </a:t>
            </a:r>
            <a:r>
              <a:rPr lang="en-US" sz="2800" dirty="0" smtClean="0"/>
              <a:t>one has </a:t>
            </a:r>
            <a:r>
              <a:rPr lang="en-US" sz="2800" dirty="0" smtClean="0"/>
              <a:t>the larger brain? A human or a gorilla? </a:t>
            </a:r>
          </a:p>
          <a:p>
            <a:r>
              <a:rPr lang="en-US" sz="2800" dirty="0" smtClean="0"/>
              <a:t>Based on speaker’s experiment on counting neurons, what did she conclude? </a:t>
            </a:r>
          </a:p>
          <a:p>
            <a:r>
              <a:rPr lang="en-US" sz="2800" dirty="0" smtClean="0"/>
              <a:t>Why does human’s brain need more energy?</a:t>
            </a:r>
          </a:p>
          <a:p>
            <a:r>
              <a:rPr lang="en-US" sz="2800" dirty="0" smtClean="0"/>
              <a:t>Why did the speaker describe cooking?  What is the relationship of cooking and human’s brain?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Visual Identities: More Than Just A </a:t>
            </a:r>
            <a:r>
              <a:rPr lang="en-US" sz="3200" b="1" dirty="0" smtClean="0"/>
              <a:t>Logo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www.youtube.com/watch?v=OcF1KBnlvTc</a:t>
            </a:r>
            <a:endParaRPr lang="en-US" sz="2800" dirty="0" smtClean="0"/>
          </a:p>
          <a:p>
            <a:r>
              <a:rPr lang="en-US" sz="2800" dirty="0" smtClean="0"/>
              <a:t>Describe some logos mentioned. </a:t>
            </a:r>
          </a:p>
          <a:p>
            <a:r>
              <a:rPr lang="en-US" sz="2800" dirty="0" smtClean="0"/>
              <a:t>Mention some logos that slightly similar to each other. 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is the new </a:t>
            </a:r>
            <a:r>
              <a:rPr lang="en-US" sz="2800" dirty="0" smtClean="0"/>
              <a:t>insights of logo that you know after watching the video? 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Teachers need real </a:t>
            </a:r>
            <a:r>
              <a:rPr lang="en-US" sz="3200" b="1" dirty="0" smtClean="0"/>
              <a:t>feedback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latin typeface="Arial" charset="0"/>
                <a:cs typeface="Arial" charset="0"/>
              </a:rPr>
              <a:t>https://www.youtube.com/watch?v=81Ub0SMxZQo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Why do the teachers need feedback?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What did the teachers do to get feedback?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279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Learning Outcomes</vt:lpstr>
      <vt:lpstr>The Chinese zodiac</vt:lpstr>
      <vt:lpstr>How does your brain respond to pain?</vt:lpstr>
      <vt:lpstr>What is so special about the human brain?</vt:lpstr>
      <vt:lpstr>Visual Identities: More Than Just A Logo</vt:lpstr>
      <vt:lpstr>Teachers need real feedback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276</cp:revision>
  <dcterms:created xsi:type="dcterms:W3CDTF">2010-08-24T06:47:44Z</dcterms:created>
  <dcterms:modified xsi:type="dcterms:W3CDTF">2018-11-22T01:06:34Z</dcterms:modified>
</cp:coreProperties>
</file>