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6" r:id="rId2"/>
    <p:sldId id="33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7" r:id="rId14"/>
    <p:sldId id="37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74" d="100"/>
          <a:sy n="74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409EC7-EDB0-46FF-83E6-4AB3A86E7F06}" type="datetimeFigureOut">
              <a:rPr lang="id-ID"/>
              <a:pPr>
                <a:defRPr/>
              </a:pPr>
              <a:t>01/12/2018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064D59F-DC22-4A4C-8C5B-C4690CCDE4A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0337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87EAD8-DA7E-4CBF-868F-C8195E63CD31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67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748954-6CB2-4070-A25F-4290A55C432F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39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11CD3C-DD64-40DE-B7CB-69A75FBE9BE1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02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1DF55A-4663-4429-9E8D-9FF14AACE7C2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99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4C6341-00B3-4146-AD72-F244CC7521B9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1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7313D4-9E9F-4777-8DF6-67198ECC9D27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2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3693AB-59DF-447B-A21E-A00656DF4B30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75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3ACBFD-535B-4880-80C9-CBE1FB21FF58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70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1ACF16-824A-437B-8BC4-F83C68DC4A0D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96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61882B-D5D7-438E-960A-8EDBDC8A0864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90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68D7E7-A5DE-49AF-8996-833D044BFE74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01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BEE216-E915-4A94-B8CA-4E3F53F440A6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00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3600EB-5C4E-4526-8CB9-58C155FFAFE5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9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3AB33C5-5B5A-4AD1-BAB0-3C331F87712C}" type="datetime1">
              <a:rPr lang="en-US"/>
              <a:pPr>
                <a:defRPr/>
              </a:pPr>
              <a:t>12/01/18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F43520-C1B9-4126-8B40-FAC6E43CA7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4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BEF729EE-DBB9-498F-A4D6-9AD9BB3DF9D0}" type="datetime1">
              <a:rPr lang="en-US"/>
              <a:pPr>
                <a:defRPr/>
              </a:pPr>
              <a:t>12/01/18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6B07BE-09ED-49B0-ABE2-6F1408E94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1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99A9A48-74E3-4BE0-8ED9-5C424D9B698C}" type="datetime1">
              <a:rPr lang="en-US"/>
              <a:pPr>
                <a:defRPr/>
              </a:pPr>
              <a:t>12/01/18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899BBFA-75B9-461C-BE4A-A420253CA4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2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8AABA49B-DD71-4DF4-A2AD-47082630DE4B}" type="datetime1">
              <a:rPr lang="en-US"/>
              <a:pPr>
                <a:defRPr/>
              </a:pPr>
              <a:t>12/01/18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3EEC656-1041-4F41-BEF8-0D8819EAD1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5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F23781F4-A760-4BAC-AF10-2E6C3895202C}" type="datetime1">
              <a:rPr lang="en-US"/>
              <a:pPr>
                <a:defRPr/>
              </a:pPr>
              <a:t>12/01/18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E01D54-B933-4F44-97BF-A642734DC7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7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3295C327-2C09-48A1-9CED-8144D95AB62E}" type="datetime1">
              <a:rPr lang="en-US"/>
              <a:pPr>
                <a:defRPr/>
              </a:pPr>
              <a:t>12/01/18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F818DB-0726-4C53-988C-B04A6D4807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5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8B1FAB70-200F-4661-9924-3FBA80F52DE2}" type="datetime1">
              <a:rPr lang="en-US"/>
              <a:pPr>
                <a:defRPr/>
              </a:pPr>
              <a:t>12/01/18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452EE3-62B2-4E9C-B5E1-67EBB4DE2C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0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3E54279-C85F-4282-9E1A-B0C797541E27}" type="datetime1">
              <a:rPr lang="en-US"/>
              <a:pPr>
                <a:defRPr/>
              </a:pPr>
              <a:t>12/01/18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D844FA-E1D4-42EB-A414-5E261148AE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0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5D623C3E-DC6D-4991-B59D-7AA2254E1D88}" type="datetime1">
              <a:rPr lang="en-US"/>
              <a:pPr>
                <a:defRPr/>
              </a:pPr>
              <a:t>12/01/18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50CC2C4-0572-4D9C-885E-E417B35893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9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ACB34D4B-130F-47A3-B933-2B4809098D36}" type="datetime1">
              <a:rPr lang="en-US"/>
              <a:pPr>
                <a:defRPr/>
              </a:pPr>
              <a:t>12/01/18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E933E9-D1D5-4C24-8A26-3DB6E9141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0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E06F710-025F-4F23-BA0C-83E1C15326DD}" type="datetime1">
              <a:rPr lang="en-US"/>
              <a:pPr>
                <a:defRPr/>
              </a:pPr>
              <a:t>12/01/18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879A258-E492-4FD9-BFBA-98FA3CB038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4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INTERMEDIATE WRITING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SESSION 11 CHECK OUT A WEBSITE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MEIYANTI NURCHAERANI S.S,.M.HUM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PENDIDIKAN BAHASA INGGRIS, FKIP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5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4864" y="1695450"/>
            <a:ext cx="8589135" cy="15049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5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5800" y="1581150"/>
            <a:ext cx="8001000" cy="8572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5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600200"/>
            <a:ext cx="7772400" cy="2057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5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3400" y="1676400"/>
            <a:ext cx="8229599" cy="365759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5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REFRENCES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4400" y="1581150"/>
            <a:ext cx="7620000" cy="1390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 bwMode="auto">
          <a:xfrm>
            <a:off x="457200" y="1524000"/>
            <a:ext cx="8229600" cy="460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4400" y="1687267"/>
            <a:ext cx="7696200" cy="303713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728787"/>
            <a:ext cx="7924800" cy="185261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4400" y="1676400"/>
            <a:ext cx="7848600" cy="129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5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676400"/>
            <a:ext cx="7924800" cy="1447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5800" y="1600200"/>
            <a:ext cx="7924800" cy="2514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2000" y="1638300"/>
            <a:ext cx="7696200" cy="17907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5800" y="1738312"/>
            <a:ext cx="8229600" cy="14620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PT UEU Pertemuan 1 - Copy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UEU Pertemuan 1 - Copy 1</Template>
  <TotalTime>1202</TotalTime>
  <Words>36</Words>
  <Application>Microsoft Office PowerPoint</Application>
  <PresentationFormat>On-screen Show (4:3)</PresentationFormat>
  <Paragraphs>19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Template PPT UEU Pertemuan 1 - Copy 1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REFRENCES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meiyanti nurchaerani</cp:lastModifiedBy>
  <cp:revision>208</cp:revision>
  <dcterms:created xsi:type="dcterms:W3CDTF">2010-08-24T06:47:44Z</dcterms:created>
  <dcterms:modified xsi:type="dcterms:W3CDTF">2018-12-01T04:01:22Z</dcterms:modified>
</cp:coreProperties>
</file>