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16" r:id="rId2"/>
    <p:sldId id="335" r:id="rId3"/>
    <p:sldId id="365" r:id="rId4"/>
    <p:sldId id="366" r:id="rId5"/>
    <p:sldId id="367" r:id="rId6"/>
    <p:sldId id="368" r:id="rId7"/>
    <p:sldId id="36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varScale="1">
        <p:scale>
          <a:sx n="74" d="100"/>
          <a:sy n="74" d="100"/>
        </p:scale>
        <p:origin x="12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3409EC7-EDB0-46FF-83E6-4AB3A86E7F06}" type="datetimeFigureOut">
              <a:rPr lang="id-ID"/>
              <a:pPr>
                <a:defRPr/>
              </a:pPr>
              <a:t>30/10/2018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064D59F-DC22-4A4C-8C5B-C4690CCDE4AA}" type="slidenum">
              <a:rPr lang="id-ID"/>
              <a:pPr/>
              <a:t>‹#›</a:t>
            </a:fld>
            <a:endParaRPr lang="id-ID"/>
          </a:p>
        </p:txBody>
      </p:sp>
    </p:spTree>
    <p:extLst>
      <p:ext uri="{BB962C8B-B14F-4D97-AF65-F5344CB8AC3E}">
        <p14:creationId xmlns:p14="http://schemas.microsoft.com/office/powerpoint/2010/main" val="2770337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87EAD8-DA7E-4CBF-868F-C8195E63CD31}"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1654067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EE5AE9-3E80-4E7D-A05E-D45AAA512BE9}"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138097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7313D4-9E9F-4777-8DF6-67198ECC9D27}"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327752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3693AB-59DF-447B-A21E-A00656DF4B30}"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3148975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3ACBFD-535B-4880-80C9-CBE1FB21FF58}"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398217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1ACF16-824A-437B-8BC4-F83C68DC4A0D}"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4278496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93AB33C5-5B5A-4AD1-BAB0-3C331F87712C}"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5F43520-C1B9-4126-8B40-FAC6E43CA708}" type="slidenum">
              <a:rPr lang="en-US"/>
              <a:pPr/>
              <a:t>‹#›</a:t>
            </a:fld>
            <a:endParaRPr lang="en-US"/>
          </a:p>
        </p:txBody>
      </p:sp>
    </p:spTree>
    <p:extLst>
      <p:ext uri="{BB962C8B-B14F-4D97-AF65-F5344CB8AC3E}">
        <p14:creationId xmlns:p14="http://schemas.microsoft.com/office/powerpoint/2010/main" val="44804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BEF729EE-DBB9-498F-A4D6-9AD9BB3DF9D0}"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26B07BE-09ED-49B0-ABE2-6F1408E9471B}" type="slidenum">
              <a:rPr lang="en-US"/>
              <a:pPr/>
              <a:t>‹#›</a:t>
            </a:fld>
            <a:endParaRPr lang="en-US"/>
          </a:p>
        </p:txBody>
      </p:sp>
    </p:spTree>
    <p:extLst>
      <p:ext uri="{BB962C8B-B14F-4D97-AF65-F5344CB8AC3E}">
        <p14:creationId xmlns:p14="http://schemas.microsoft.com/office/powerpoint/2010/main" val="44771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299A9A48-74E3-4BE0-8ED9-5C424D9B698C}"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899BBFA-75B9-461C-BE4A-A420253CA48F}" type="slidenum">
              <a:rPr lang="en-US"/>
              <a:pPr/>
              <a:t>‹#›</a:t>
            </a:fld>
            <a:endParaRPr lang="en-US"/>
          </a:p>
        </p:txBody>
      </p:sp>
    </p:spTree>
    <p:extLst>
      <p:ext uri="{BB962C8B-B14F-4D97-AF65-F5344CB8AC3E}">
        <p14:creationId xmlns:p14="http://schemas.microsoft.com/office/powerpoint/2010/main" val="186212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8AABA49B-DD71-4DF4-A2AD-47082630DE4B}"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3EEC656-1041-4F41-BEF8-0D8819EAD164}" type="slidenum">
              <a:rPr lang="en-US"/>
              <a:pPr/>
              <a:t>‹#›</a:t>
            </a:fld>
            <a:endParaRPr lang="en-US"/>
          </a:p>
        </p:txBody>
      </p:sp>
    </p:spTree>
    <p:extLst>
      <p:ext uri="{BB962C8B-B14F-4D97-AF65-F5344CB8AC3E}">
        <p14:creationId xmlns:p14="http://schemas.microsoft.com/office/powerpoint/2010/main" val="158605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F23781F4-A760-4BAC-AF10-2E6C3895202C}"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CE01D54-B933-4F44-97BF-A642734DC787}" type="slidenum">
              <a:rPr lang="en-US"/>
              <a:pPr/>
              <a:t>‹#›</a:t>
            </a:fld>
            <a:endParaRPr lang="en-US"/>
          </a:p>
        </p:txBody>
      </p:sp>
    </p:spTree>
    <p:extLst>
      <p:ext uri="{BB962C8B-B14F-4D97-AF65-F5344CB8AC3E}">
        <p14:creationId xmlns:p14="http://schemas.microsoft.com/office/powerpoint/2010/main" val="101187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3295C327-2C09-48A1-9CED-8144D95AB62E}" type="datetime1">
              <a:rPr lang="en-US"/>
              <a:pPr>
                <a:defRPr/>
              </a:pPr>
              <a:t>10/30/18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4F818DB-0726-4C53-988C-B04A6D48070B}" type="slidenum">
              <a:rPr lang="en-US"/>
              <a:pPr/>
              <a:t>‹#›</a:t>
            </a:fld>
            <a:endParaRPr lang="en-US"/>
          </a:p>
        </p:txBody>
      </p:sp>
    </p:spTree>
    <p:extLst>
      <p:ext uri="{BB962C8B-B14F-4D97-AF65-F5344CB8AC3E}">
        <p14:creationId xmlns:p14="http://schemas.microsoft.com/office/powerpoint/2010/main" val="98725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8B1FAB70-200F-4661-9924-3FBA80F52DE2}" type="datetime1">
              <a:rPr lang="en-US"/>
              <a:pPr>
                <a:defRPr/>
              </a:pPr>
              <a:t>10/30/18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452EE3-62B2-4E9C-B5E1-67EBB4DE2C94}" type="slidenum">
              <a:rPr lang="en-US"/>
              <a:pPr/>
              <a:t>‹#›</a:t>
            </a:fld>
            <a:endParaRPr lang="en-US"/>
          </a:p>
        </p:txBody>
      </p:sp>
    </p:spTree>
    <p:extLst>
      <p:ext uri="{BB962C8B-B14F-4D97-AF65-F5344CB8AC3E}">
        <p14:creationId xmlns:p14="http://schemas.microsoft.com/office/powerpoint/2010/main" val="43260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23E54279-C85F-4282-9E1A-B0C797541E27}" type="datetime1">
              <a:rPr lang="en-US"/>
              <a:pPr>
                <a:defRPr/>
              </a:pPr>
              <a:t>10/30/18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D844FA-E1D4-42EB-A414-5E261148AED3}" type="slidenum">
              <a:rPr lang="en-US"/>
              <a:pPr/>
              <a:t>‹#›</a:t>
            </a:fld>
            <a:endParaRPr lang="en-US"/>
          </a:p>
        </p:txBody>
      </p:sp>
    </p:spTree>
    <p:extLst>
      <p:ext uri="{BB962C8B-B14F-4D97-AF65-F5344CB8AC3E}">
        <p14:creationId xmlns:p14="http://schemas.microsoft.com/office/powerpoint/2010/main" val="117230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5D623C3E-DC6D-4991-B59D-7AA2254E1D88}" type="datetime1">
              <a:rPr lang="en-US"/>
              <a:pPr>
                <a:defRPr/>
              </a:pPr>
              <a:t>10/30/18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50CC2C4-0572-4D9C-885E-E417B35893D2}" type="slidenum">
              <a:rPr lang="en-US"/>
              <a:pPr/>
              <a:t>‹#›</a:t>
            </a:fld>
            <a:endParaRPr lang="en-US"/>
          </a:p>
        </p:txBody>
      </p:sp>
    </p:spTree>
    <p:extLst>
      <p:ext uri="{BB962C8B-B14F-4D97-AF65-F5344CB8AC3E}">
        <p14:creationId xmlns:p14="http://schemas.microsoft.com/office/powerpoint/2010/main" val="212089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ACB34D4B-130F-47A3-B933-2B4809098D36}" type="datetime1">
              <a:rPr lang="en-US"/>
              <a:pPr>
                <a:defRPr/>
              </a:pPr>
              <a:t>10/30/18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8E933E9-D1D5-4C24-8A26-3DB6E9141CB2}" type="slidenum">
              <a:rPr lang="en-US"/>
              <a:pPr/>
              <a:t>‹#›</a:t>
            </a:fld>
            <a:endParaRPr lang="en-US"/>
          </a:p>
        </p:txBody>
      </p:sp>
    </p:spTree>
    <p:extLst>
      <p:ext uri="{BB962C8B-B14F-4D97-AF65-F5344CB8AC3E}">
        <p14:creationId xmlns:p14="http://schemas.microsoft.com/office/powerpoint/2010/main" val="421760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EE06F710-025F-4F23-BA0C-83E1C15326DD}" type="datetime1">
              <a:rPr lang="en-US"/>
              <a:pPr>
                <a:defRPr/>
              </a:pPr>
              <a:t>10/30/18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879A258-E492-4FD9-BFBA-98FA3CB03838}" type="slidenum">
              <a:rPr lang="en-US"/>
              <a:pPr/>
              <a:t>‹#›</a:t>
            </a:fld>
            <a:endParaRPr lang="en-US"/>
          </a:p>
        </p:txBody>
      </p:sp>
    </p:spTree>
    <p:extLst>
      <p:ext uri="{BB962C8B-B14F-4D97-AF65-F5344CB8AC3E}">
        <p14:creationId xmlns:p14="http://schemas.microsoft.com/office/powerpoint/2010/main" val="338764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ybervise.com/websitepla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ybervise.com/what-is-a-website-content-re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3222625" y="3657600"/>
            <a:ext cx="5638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dirty="0" smtClean="0">
                <a:solidFill>
                  <a:schemeClr val="bg1"/>
                </a:solidFill>
              </a:rPr>
              <a:t>INTERMEDIATE WRITING</a:t>
            </a:r>
            <a:endParaRPr lang="en-US" sz="2000" b="1" dirty="0">
              <a:solidFill>
                <a:schemeClr val="bg1"/>
              </a:solidFill>
            </a:endParaRPr>
          </a:p>
          <a:p>
            <a:pPr algn="ctr" eaLnBrk="1" hangingPunct="1"/>
            <a:r>
              <a:rPr lang="en-US" sz="2000" b="1" dirty="0" smtClean="0">
                <a:solidFill>
                  <a:schemeClr val="bg1"/>
                </a:solidFill>
              </a:rPr>
              <a:t>SESSION 9 WEBSITE REVIEW</a:t>
            </a:r>
            <a:endParaRPr lang="en-US" sz="2000" b="1" dirty="0">
              <a:solidFill>
                <a:schemeClr val="bg1"/>
              </a:solidFill>
            </a:endParaRPr>
          </a:p>
          <a:p>
            <a:pPr algn="ctr" eaLnBrk="1" hangingPunct="1"/>
            <a:r>
              <a:rPr lang="en-US" sz="2000" b="1" dirty="0" smtClean="0">
                <a:solidFill>
                  <a:schemeClr val="bg1"/>
                </a:solidFill>
              </a:rPr>
              <a:t>MEIYANTI NURCHAERANI S,S.,M.HUM</a:t>
            </a:r>
            <a:endParaRPr lang="en-US" sz="2000" b="1" dirty="0">
              <a:solidFill>
                <a:schemeClr val="bg1"/>
              </a:solidFill>
            </a:endParaRPr>
          </a:p>
          <a:p>
            <a:pPr algn="ctr" eaLnBrk="1" hangingPunct="1"/>
            <a:r>
              <a:rPr lang="en-US" sz="2000" b="1" dirty="0" smtClean="0">
                <a:solidFill>
                  <a:schemeClr val="bg1"/>
                </a:solidFill>
              </a:rPr>
              <a:t>PENDIDIKAN BAHASA INGGRIS</a:t>
            </a:r>
            <a:endParaRPr lang="en-US" sz="2000" b="1" dirty="0">
              <a:solidFill>
                <a:schemeClr val="bg1"/>
              </a:solidFill>
            </a:endParaRPr>
          </a:p>
          <a:p>
            <a:pPr algn="ctr" eaLnBrk="1" hangingPunct="1"/>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3200" smtClean="0">
                <a:latin typeface="Arial" panose="020B0604020202020204" pitchFamily="34" charset="0"/>
                <a:cs typeface="Arial" panose="020B0604020202020204" pitchFamily="34" charset="0"/>
              </a:rPr>
              <a:t>KEMAMPUAN AKHIR YANG DIHARAPKAN</a:t>
            </a:r>
          </a:p>
        </p:txBody>
      </p:sp>
      <p:sp>
        <p:nvSpPr>
          <p:cNvPr id="14340"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200" b="1" dirty="0" smtClean="0">
                <a:latin typeface="Arial" panose="020B0604020202020204" pitchFamily="34" charset="0"/>
                <a:cs typeface="Arial" panose="020B0604020202020204" pitchFamily="34" charset="0"/>
              </a:rPr>
              <a:t>Students, competency to create a website review</a:t>
            </a:r>
            <a:endParaRPr lang="id-ID" sz="2200" b="1"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2800" b="1" dirty="0"/>
              <a:t>What is a Website Content Review?</a:t>
            </a:r>
            <a:r>
              <a:rPr lang="en-US" sz="2800" dirty="0"/>
              <a:t/>
            </a:r>
            <a:br>
              <a:rPr lang="en-US" sz="2800" dirty="0"/>
            </a:br>
            <a:endParaRPr lang="en-US" sz="2800" dirty="0" smtClean="0">
              <a:latin typeface="Arial" panose="020B0604020202020204" pitchFamily="34" charset="0"/>
              <a:cs typeface="Arial" panose="020B0604020202020204" pitchFamily="34" charset="0"/>
            </a:endParaRPr>
          </a:p>
        </p:txBody>
      </p:sp>
      <p:sp>
        <p:nvSpPr>
          <p:cNvPr id="15364"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indent="45720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When thinking about the performance of your business website, the most important place to start is your content.  If your website has been up for a while and you have been regularly adding content to the site, the number of pages on your website may have gotten out of control.  You probably don’t even remember half the stuff that is on your website.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The problem is:</a:t>
            </a:r>
            <a:r>
              <a:rPr lang="en-US" sz="2000" dirty="0">
                <a:latin typeface="Arial" panose="020B0604020202020204" pitchFamily="34" charset="0"/>
                <a:ea typeface="Calibri" panose="020F0502020204030204" pitchFamily="34" charset="0"/>
                <a:cs typeface="Times New Roman" panose="02020603050405020304" pitchFamily="18" charset="0"/>
              </a:rPr>
              <a:t> search engines and users do remember.  If your content has been indexed or bookmarked, visitors may be landing on your site looking at out-of-date content, or worse incorrect pricing/offers. To prevent this from happening, begin scheduling a regular Website Content Review.</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6388"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What is a Website Content Review?</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A Website Content Review is the process where a member of your team, and maybe an objective third-party, go through each page and file that makes up your website and identifies content that needs to be updated, removed or created.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When to do a Website Content Review?</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Plan a Content Review yearly as part of your </a:t>
            </a:r>
            <a:r>
              <a:rPr lang="en-US" sz="2000"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4"/>
              </a:rPr>
              <a:t>Website Strategic Plan</a:t>
            </a:r>
            <a:r>
              <a:rPr lang="en-US" sz="2000" dirty="0">
                <a:latin typeface="Arial" panose="020B0604020202020204" pitchFamily="34" charset="0"/>
                <a:ea typeface="Calibri" panose="020F0502020204030204" pitchFamily="34" charset="0"/>
                <a:cs typeface="Times New Roman" panose="02020603050405020304" pitchFamily="18" charset="0"/>
              </a:rPr>
              <a:t>.  The first time you perform the Review you will need to get a good inventory of the amount of content saved on your website.  Once you have that baseline inventory,  follow-up reviews should go much quicker.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7412"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indent="45720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If you are planning a website re-design,  we would highly recommend doing a Content Review prior to taking down your old website.  Before replacing your old web pages,  include search ranking data on your old pages when you perform your Content Review.   Identify which pages are highly ranked in search results and which pages generate a lot of search traffic.  You will want to discuss with your web developer how to maintain search performance through the web redesign process.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8436"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algn="just">
              <a:lnSpc>
                <a:spcPct val="107000"/>
              </a:lnSpc>
              <a:spcBef>
                <a:spcPts val="0"/>
              </a:spcBef>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How to Start your Content Review</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spcAft>
                <a:spcPts val="800"/>
              </a:spcAft>
              <a:buFont typeface="+mj-lt"/>
              <a:buAutoNum type="arabicPeriod"/>
              <a:tabLst>
                <a:tab pos="457200" algn="l"/>
              </a:tabLst>
            </a:pPr>
            <a:r>
              <a:rPr lang="en-US" sz="2000" dirty="0">
                <a:latin typeface="Arial" panose="020B0604020202020204" pitchFamily="34" charset="0"/>
                <a:ea typeface="Calibri" panose="020F0502020204030204" pitchFamily="34" charset="0"/>
                <a:cs typeface="Times New Roman" panose="02020603050405020304" pitchFamily="18" charset="0"/>
              </a:rPr>
              <a:t>First you will want to pull down a copy of all your website files from your website hosting account.  Even if you have done this before, do a fresh copy,  so you have a current snapshot of your live website. You will want to start at the hosting level because old content may no longer be linked to live pages.  This is the only way to get a true sense of what is still out on your website.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spcAft>
                <a:spcPts val="800"/>
              </a:spcAft>
              <a:buFont typeface="+mj-lt"/>
              <a:buAutoNum type="arabicPeriod"/>
              <a:tabLst>
                <a:tab pos="457200" algn="l"/>
              </a:tabLst>
            </a:pPr>
            <a:r>
              <a:rPr lang="en-US" sz="2000" dirty="0">
                <a:latin typeface="Arial" panose="020B0604020202020204" pitchFamily="34" charset="0"/>
                <a:ea typeface="Calibri" panose="020F0502020204030204" pitchFamily="34" charset="0"/>
                <a:cs typeface="Times New Roman" panose="02020603050405020304" pitchFamily="18" charset="0"/>
              </a:rPr>
              <a:t>Create a spreadsheet with a list of all the files.  Add columns for the file name,  keep, delete, rewrite.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Bef>
                <a:spcPts val="0"/>
              </a:spcBef>
              <a:spcAft>
                <a:spcPts val="800"/>
              </a:spcAft>
              <a:buFont typeface="+mj-lt"/>
              <a:buAutoNum type="arabicPeriod"/>
              <a:tabLst>
                <a:tab pos="457200" algn="l"/>
              </a:tabLst>
            </a:pPr>
            <a:r>
              <a:rPr lang="en-US" sz="2000" dirty="0">
                <a:latin typeface="Arial" panose="020B0604020202020204" pitchFamily="34" charset="0"/>
                <a:ea typeface="Calibri" panose="020F0502020204030204" pitchFamily="34" charset="0"/>
                <a:cs typeface="Times New Roman" panose="02020603050405020304" pitchFamily="18" charset="0"/>
              </a:rPr>
              <a:t>Now you need to go through each page of the site and flag it as a keep, delete or rewrite.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9460"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dirty="0"/>
              <a:t>This will give you a start.  There are many things to double-check before you start removing items from your hosting account.  You may want to enlist your web developer or a technical resource to make sure that nothing is removed that could break functionality on the website.</a:t>
            </a:r>
          </a:p>
          <a:p>
            <a:r>
              <a:rPr lang="en-US" sz="2000" b="1" dirty="0"/>
              <a:t>Feeling a little overwhelmed?</a:t>
            </a:r>
            <a:r>
              <a:rPr lang="en-US" sz="2000" dirty="0"/>
              <a:t> This is a big job, but a necessary one.  We would suggest getting help with your first review and then once you have that baseline, the follow-ups on a yearly basis should be much easier. </a:t>
            </a:r>
          </a:p>
          <a:p>
            <a:r>
              <a:rPr lang="en-US" sz="2000" dirty="0"/>
              <a:t> </a:t>
            </a:r>
          </a:p>
          <a:p>
            <a:r>
              <a:rPr lang="en-US" sz="2000" dirty="0"/>
              <a:t> </a:t>
            </a:r>
          </a:p>
          <a:p>
            <a:r>
              <a:rPr lang="en-US" sz="2000" dirty="0"/>
              <a:t>SOURCE:</a:t>
            </a:r>
          </a:p>
          <a:p>
            <a:r>
              <a:rPr lang="en-US" sz="2000" u="sng" dirty="0">
                <a:hlinkClick r:id="rId4"/>
              </a:rPr>
              <a:t>https://www.cybervise.com/what-is-a-website-content-review/</a:t>
            </a:r>
            <a:endParaRPr lang="en-US" sz="2000" dirty="0"/>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1194</TotalTime>
  <Words>141</Words>
  <Application>Microsoft Office PowerPoint</Application>
  <PresentationFormat>On-screen Show (4:3)</PresentationFormat>
  <Paragraphs>31</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Template PPT UEU Pertemuan 1 - Copy 1</vt:lpstr>
      <vt:lpstr>PowerPoint Presentation</vt:lpstr>
      <vt:lpstr>KEMAMPUAN AKHIR YANG DIHARAPKAN</vt:lpstr>
      <vt:lpstr>What is a Website Content Review? </vt:lpstr>
      <vt:lpstr>PowerPoint Presentation</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meiyanti nurchaerani</cp:lastModifiedBy>
  <cp:revision>207</cp:revision>
  <dcterms:created xsi:type="dcterms:W3CDTF">2010-08-24T06:47:44Z</dcterms:created>
  <dcterms:modified xsi:type="dcterms:W3CDTF">2018-10-30T08:31:09Z</dcterms:modified>
</cp:coreProperties>
</file>