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03/07/2019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Learning outcome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elaborate cross cultural communication skills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Communication skills can be improved by doing: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Break the assumptions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Empathize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Involving others </a:t>
            </a:r>
          </a:p>
          <a:p>
            <a:r>
              <a:rPr lang="en-US" sz="2200" dirty="0">
                <a:latin typeface="Arial" charset="0"/>
                <a:cs typeface="Arial" charset="0"/>
              </a:rPr>
              <a:t>Discourage Herd Mentality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Avoid </a:t>
            </a:r>
            <a:r>
              <a:rPr lang="en-US" sz="2200" dirty="0">
                <a:latin typeface="Arial" charset="0"/>
                <a:cs typeface="Arial" charset="0"/>
              </a:rPr>
              <a:t>Insensitive Behavior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Break the assumptions </a:t>
            </a:r>
            <a:br>
              <a:rPr lang="en-US" sz="3200" dirty="0">
                <a:latin typeface="Arial" charset="0"/>
                <a:cs typeface="Arial" charset="0"/>
              </a:rPr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Assumptions </a:t>
            </a:r>
            <a:r>
              <a:rPr lang="en-US" sz="2800" dirty="0"/>
              <a:t>are beliefs rather than objective truth and are usually influenced by a number of subjective factors. </a:t>
            </a:r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ssess the </a:t>
            </a:r>
            <a:r>
              <a:rPr lang="en-US" sz="2800" dirty="0"/>
              <a:t>assumptions and ask </a:t>
            </a:r>
            <a:r>
              <a:rPr lang="en-US" sz="2800" dirty="0" smtClean="0"/>
              <a:t>why those </a:t>
            </a:r>
            <a:r>
              <a:rPr lang="en-US" sz="2800" dirty="0"/>
              <a:t>ideas or </a:t>
            </a:r>
            <a:r>
              <a:rPr lang="en-US" sz="2800" dirty="0" smtClean="0"/>
              <a:t>beliefs are held.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Empathize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appreciate and understand people from different </a:t>
            </a:r>
            <a:r>
              <a:rPr lang="en-US" dirty="0" smtClean="0"/>
              <a:t>cultures</a:t>
            </a:r>
          </a:p>
          <a:p>
            <a:r>
              <a:rPr lang="en-US" dirty="0" smtClean="0"/>
              <a:t>Through </a:t>
            </a:r>
            <a:r>
              <a:rPr lang="en-US" dirty="0"/>
              <a:t>putting yourself in someone else's shoes you come to see or appreciate their point of </a:t>
            </a:r>
            <a:r>
              <a:rPr lang="en-US" dirty="0" smtClean="0"/>
              <a:t>view.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Involving others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Involving others in tasks or decision making empowers and builds strong relationships. </a:t>
            </a:r>
            <a:endParaRPr lang="en-US" sz="28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intercultural diversity is in essence a more creative approach to problem solving as it incorporates different points of view. 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Discourage herd mentality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herd mentality is the rather widespread tendency </a:t>
            </a:r>
            <a:r>
              <a:rPr lang="en-US" sz="2400" dirty="0" smtClean="0"/>
              <a:t>to </a:t>
            </a:r>
            <a:r>
              <a:rPr lang="en-US" sz="2400" dirty="0"/>
              <a:t>behave instinctively in the same way than most other people.</a:t>
            </a:r>
          </a:p>
          <a:p>
            <a:r>
              <a:rPr lang="en-US" sz="2400" dirty="0" smtClean="0"/>
              <a:t>Curb creativity</a:t>
            </a:r>
            <a:r>
              <a:rPr lang="en-US" sz="2400" dirty="0"/>
              <a:t>, innovation and advancement as people are restricted in how to think, approach and engage with people or challenges. 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Avoid intensive behavior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By attacking someone's person, you attack their culture and therefore their dignity. </a:t>
            </a:r>
            <a:endParaRPr lang="en-US" sz="2400" dirty="0" smtClean="0"/>
          </a:p>
          <a:p>
            <a:r>
              <a:rPr lang="en-US" sz="2400" dirty="0"/>
              <a:t>Effective communication depends on the informal understandings among the parties involved that are based on the trust developed between them. </a:t>
            </a: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Pujiyanti</a:t>
            </a:r>
            <a:r>
              <a:rPr lang="en-US" sz="2400" dirty="0"/>
              <a:t>, U. &amp; </a:t>
            </a:r>
            <a:r>
              <a:rPr lang="en-US" sz="2400" dirty="0" err="1"/>
              <a:t>Zuliani</a:t>
            </a:r>
            <a:r>
              <a:rPr lang="en-US" sz="2400" dirty="0"/>
              <a:t>, R.Z. (2014). Cross cultural understanding: A handbook to understand others’ cultures. CV. </a:t>
            </a:r>
            <a:r>
              <a:rPr lang="en-US" sz="2400" dirty="0" err="1"/>
              <a:t>Hidayah</a:t>
            </a:r>
            <a:r>
              <a:rPr lang="en-US" sz="2400"/>
              <a:t>: Yogyakarta.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408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269</Words>
  <Application>Microsoft Office PowerPoint</Application>
  <PresentationFormat>On-screen Show (4:3)</PresentationFormat>
  <Paragraphs>37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outcome</vt:lpstr>
      <vt:lpstr>Communication skills can be improved by doing: </vt:lpstr>
      <vt:lpstr>Break the assumptions  </vt:lpstr>
      <vt:lpstr>Empathize</vt:lpstr>
      <vt:lpstr>Involving others </vt:lpstr>
      <vt:lpstr>Discourage herd mentality </vt:lpstr>
      <vt:lpstr>Avoid intensive behavior </vt:lpstr>
      <vt:lpstr>Reference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273</cp:revision>
  <dcterms:created xsi:type="dcterms:W3CDTF">2010-08-24T06:47:44Z</dcterms:created>
  <dcterms:modified xsi:type="dcterms:W3CDTF">2019-07-03T05:38:46Z</dcterms:modified>
</cp:coreProperties>
</file>