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6" r:id="rId2"/>
    <p:sldId id="366" r:id="rId3"/>
    <p:sldId id="367" r:id="rId4"/>
    <p:sldId id="368" r:id="rId5"/>
    <p:sldId id="369" r:id="rId6"/>
    <p:sldId id="371" r:id="rId7"/>
    <p:sldId id="372" r:id="rId8"/>
    <p:sldId id="373" r:id="rId9"/>
    <p:sldId id="37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226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01/07/2019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95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7/1/2019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7/1/2019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7/1/2019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7/1/2019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7/1/2019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7/1/2019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1242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CROSS AND MULTICULTURAL UNDERSTANDING 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</a:t>
            </a:r>
            <a:r>
              <a:rPr lang="en-US" b="1" dirty="0" smtClean="0">
                <a:solidFill>
                  <a:schemeClr val="bg1"/>
                </a:solidFill>
              </a:rPr>
              <a:t>14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RIKA MUTIARA, </a:t>
            </a:r>
            <a:r>
              <a:rPr lang="en-US" b="1" dirty="0" err="1" smtClean="0">
                <a:solidFill>
                  <a:schemeClr val="bg1"/>
                </a:solidFill>
              </a:rPr>
              <a:t>S.Pd</a:t>
            </a:r>
            <a:r>
              <a:rPr lang="en-US" b="1" dirty="0" smtClean="0">
                <a:solidFill>
                  <a:schemeClr val="bg1"/>
                </a:solidFill>
              </a:rPr>
              <a:t>., </a:t>
            </a:r>
            <a:r>
              <a:rPr lang="en-US" b="1" dirty="0" err="1" smtClean="0">
                <a:solidFill>
                  <a:schemeClr val="bg1"/>
                </a:solidFill>
              </a:rPr>
              <a:t>M.Hum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Learning outcome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57200" algn="l"/>
                <a:tab pos="1440180" algn="l"/>
              </a:tabLst>
            </a:pPr>
            <a:r>
              <a:rPr lang="en-US" sz="2800" dirty="0"/>
              <a:t>Students are able to analyze particular issues related to the course and present it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Criteria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200" dirty="0" smtClean="0">
                <a:latin typeface="Arial" charset="0"/>
                <a:cs typeface="Arial" charset="0"/>
              </a:rPr>
              <a:t>Content 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Organization/clarity 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Completeness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Documentation 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Delivery 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Interaction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  <a:p>
            <a:endParaRPr lang="en-US" sz="2200" dirty="0" smtClean="0">
              <a:latin typeface="Arial" charset="0"/>
              <a:cs typeface="Arial" charset="0"/>
            </a:endParaRP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Content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/>
              <a:t>I</a:t>
            </a:r>
            <a:r>
              <a:rPr lang="en-US" sz="2800" dirty="0" smtClean="0"/>
              <a:t>mportance </a:t>
            </a:r>
            <a:r>
              <a:rPr lang="en-US" sz="2800" dirty="0"/>
              <a:t>of </a:t>
            </a:r>
            <a:r>
              <a:rPr lang="en-US" sz="2800" dirty="0" smtClean="0"/>
              <a:t>topic</a:t>
            </a:r>
          </a:p>
          <a:p>
            <a:r>
              <a:rPr lang="en-US" sz="2800" dirty="0" smtClean="0"/>
              <a:t>Relevance</a:t>
            </a:r>
          </a:p>
          <a:p>
            <a:r>
              <a:rPr lang="en-US" sz="2800" dirty="0" smtClean="0"/>
              <a:t>Accuracy of facts</a:t>
            </a:r>
          </a:p>
          <a:p>
            <a:r>
              <a:rPr lang="en-US" sz="2800" dirty="0"/>
              <a:t>O</a:t>
            </a:r>
            <a:r>
              <a:rPr lang="en-US" sz="2800" dirty="0" smtClean="0"/>
              <a:t>verall </a:t>
            </a:r>
            <a:r>
              <a:rPr lang="en-US" sz="2800" dirty="0"/>
              <a:t>treatment of topic</a:t>
            </a:r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Organization/clarity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/>
              </a:rPr>
              <a:t>Appropriate introduction, body, </a:t>
            </a:r>
            <a:r>
              <a:rPr lang="en-US" dirty="0" smtClean="0">
                <a:latin typeface="Arial"/>
              </a:rPr>
              <a:t>and conclusions</a:t>
            </a:r>
          </a:p>
          <a:p>
            <a:r>
              <a:rPr lang="en-US" dirty="0">
                <a:latin typeface="Arial"/>
              </a:rPr>
              <a:t>L</a:t>
            </a:r>
            <a:r>
              <a:rPr lang="en-US" dirty="0" smtClean="0">
                <a:latin typeface="Arial"/>
              </a:rPr>
              <a:t>ogical </a:t>
            </a:r>
            <a:r>
              <a:rPr lang="en-US" dirty="0">
                <a:latin typeface="Arial"/>
              </a:rPr>
              <a:t>ordering </a:t>
            </a:r>
            <a:r>
              <a:rPr lang="en-US" dirty="0" smtClean="0">
                <a:latin typeface="Arial"/>
              </a:rPr>
              <a:t>of ideas</a:t>
            </a:r>
          </a:p>
          <a:p>
            <a:r>
              <a:rPr lang="en-US" dirty="0" smtClean="0">
                <a:latin typeface="Arial"/>
              </a:rPr>
              <a:t>Transitions </a:t>
            </a:r>
            <a:r>
              <a:rPr lang="en-US" dirty="0">
                <a:latin typeface="Arial"/>
              </a:rPr>
              <a:t>between major points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Completeness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Level of </a:t>
            </a:r>
            <a:r>
              <a:rPr lang="en-US" sz="2800" dirty="0" smtClean="0"/>
              <a:t>detail, depth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ppropriate length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dequate background of </a:t>
            </a:r>
            <a:r>
              <a:rPr lang="en-US" sz="2800" dirty="0"/>
              <a:t>information</a:t>
            </a:r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Documentation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Proper support and sourcing for </a:t>
            </a:r>
            <a:r>
              <a:rPr lang="en-US" sz="2400" dirty="0" smtClean="0"/>
              <a:t>major ideas</a:t>
            </a:r>
          </a:p>
          <a:p>
            <a:r>
              <a:rPr lang="en-US" sz="2400" dirty="0"/>
              <a:t>I</a:t>
            </a:r>
            <a:r>
              <a:rPr lang="en-US" sz="2400" dirty="0" smtClean="0"/>
              <a:t>nclusion </a:t>
            </a:r>
            <a:r>
              <a:rPr lang="en-US" sz="2400" dirty="0"/>
              <a:t>of visual aids that </a:t>
            </a:r>
            <a:r>
              <a:rPr lang="en-US" sz="2400" dirty="0" smtClean="0"/>
              <a:t>support message</a:t>
            </a:r>
          </a:p>
          <a:p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Delivery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Adequate </a:t>
            </a:r>
            <a:r>
              <a:rPr lang="en-US" sz="2400" dirty="0" smtClean="0"/>
              <a:t>volume</a:t>
            </a:r>
          </a:p>
          <a:p>
            <a:r>
              <a:rPr lang="en-US" sz="2400" dirty="0"/>
              <a:t>A</a:t>
            </a:r>
            <a:r>
              <a:rPr lang="en-US" sz="2400" dirty="0" smtClean="0"/>
              <a:t>ppropriate </a:t>
            </a:r>
            <a:r>
              <a:rPr lang="en-US" sz="2400" dirty="0"/>
              <a:t>pace</a:t>
            </a:r>
            <a:r>
              <a:rPr lang="en-US" sz="2400" dirty="0" smtClean="0"/>
              <a:t>, diction</a:t>
            </a:r>
            <a:r>
              <a:rPr lang="en-US" sz="2400" dirty="0"/>
              <a:t>, </a:t>
            </a:r>
            <a:r>
              <a:rPr lang="en-US" sz="2400" dirty="0" smtClean="0"/>
              <a:t>posture</a:t>
            </a:r>
          </a:p>
          <a:p>
            <a:r>
              <a:rPr lang="en-US" sz="2400" dirty="0" smtClean="0"/>
              <a:t>Effective use of </a:t>
            </a:r>
            <a:r>
              <a:rPr lang="en-US" sz="2400" dirty="0"/>
              <a:t>visual aids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Interaction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Adequate </a:t>
            </a:r>
            <a:r>
              <a:rPr lang="en-US" sz="2800" dirty="0" smtClean="0"/>
              <a:t>eye contact </a:t>
            </a:r>
            <a:r>
              <a:rPr lang="en-US" sz="2800" dirty="0"/>
              <a:t>with </a:t>
            </a:r>
            <a:r>
              <a:rPr lang="en-US" sz="2800" dirty="0" smtClean="0"/>
              <a:t>audience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bility </a:t>
            </a:r>
            <a:r>
              <a:rPr lang="en-US" sz="2800" dirty="0"/>
              <a:t>to listen and/or answer questions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1934</TotalTime>
  <Words>130</Words>
  <Application>Microsoft Office PowerPoint</Application>
  <PresentationFormat>On-screen Show (4:3)</PresentationFormat>
  <Paragraphs>44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Learning outcome</vt:lpstr>
      <vt:lpstr>Criteria</vt:lpstr>
      <vt:lpstr>Content</vt:lpstr>
      <vt:lpstr>Organization/clarity</vt:lpstr>
      <vt:lpstr>Completeness</vt:lpstr>
      <vt:lpstr>Documentation</vt:lpstr>
      <vt:lpstr>Delivery</vt:lpstr>
      <vt:lpstr>Interaction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269</cp:revision>
  <dcterms:created xsi:type="dcterms:W3CDTF">2010-08-24T06:47:44Z</dcterms:created>
  <dcterms:modified xsi:type="dcterms:W3CDTF">2019-07-01T08:02:25Z</dcterms:modified>
</cp:coreProperties>
</file>