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  <p:sldId id="37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22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22/04/2019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4/22/2019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4/22/2019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4/22/2019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4/22/2019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4/22/2019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4/22/2019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1242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CROSS AND MULTICULTURAL UNDERSTANDING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17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are able to analyze cross and multicultural understanding in education and diversity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ID" sz="3200" dirty="0"/>
              <a:t>Language and cultural diversity in the classroom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ID" sz="2400" dirty="0"/>
              <a:t>Diversity of language and culture is growing throughout the world. </a:t>
            </a:r>
          </a:p>
          <a:p>
            <a:r>
              <a:rPr lang="en-ID" sz="2400" dirty="0"/>
              <a:t>Language is the main component of early literacy development. </a:t>
            </a:r>
          </a:p>
          <a:p>
            <a:r>
              <a:rPr lang="en-ID" sz="2400" dirty="0"/>
              <a:t>Factors need to be considered in early childhood education program: identity and self esteem, tolerance and acceptance of diversity, family strength, supports of teachers</a:t>
            </a:r>
            <a:endParaRPr lang="en-US" sz="24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ID" sz="3200" dirty="0"/>
              <a:t>Identity and self esteem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ID" sz="2800" dirty="0"/>
              <a:t>Children learn about the world from his mother tongue. </a:t>
            </a:r>
          </a:p>
          <a:p>
            <a:r>
              <a:rPr lang="en-ID" sz="2800" dirty="0"/>
              <a:t>It is important to value and support them. </a:t>
            </a:r>
          </a:p>
          <a:p>
            <a:r>
              <a:rPr lang="en-ID" sz="2800" dirty="0"/>
              <a:t>If the teacher only used language other than children’s mother tongue, children will feel 2</a:t>
            </a:r>
            <a:r>
              <a:rPr lang="en-ID" sz="2800" baseline="30000" dirty="0"/>
              <a:t>nd</a:t>
            </a:r>
            <a:r>
              <a:rPr lang="en-ID" sz="2800" dirty="0"/>
              <a:t> class person. 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ID" sz="3200" dirty="0"/>
              <a:t>Tolerance and acceptance of diversity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The curriculum and environment should support children for growing up in a safe and positive environment. </a:t>
            </a:r>
          </a:p>
          <a:p>
            <a:r>
              <a:rPr lang="en-ID" dirty="0"/>
              <a:t>The teachers prepare the children for communicating with friends whose culture is different.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ID" sz="3200" dirty="0"/>
              <a:t>Tolerance and acceptance of diversity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ID" sz="2800" dirty="0"/>
              <a:t>Strategies teachers can use to address diversity: </a:t>
            </a:r>
          </a:p>
          <a:p>
            <a:r>
              <a:rPr lang="en-ID" sz="2800" dirty="0"/>
              <a:t>Sharing books with themes about how we are alike and different. </a:t>
            </a:r>
          </a:p>
          <a:p>
            <a:r>
              <a:rPr lang="en-ID" sz="2800" dirty="0"/>
              <a:t>Enjoying music from different countries </a:t>
            </a:r>
          </a:p>
          <a:p>
            <a:r>
              <a:rPr lang="en-ID" sz="2800" dirty="0"/>
              <a:t>Exploring language and culture through food.</a:t>
            </a:r>
          </a:p>
          <a:p>
            <a:r>
              <a:rPr lang="en-ID" sz="2800" dirty="0"/>
              <a:t>Field trips to different markets, museums, and performances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ID" sz="3200" dirty="0"/>
              <a:t>Family strength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ID" sz="2400" dirty="0"/>
              <a:t>Some parents force the children to master English at the early age. Even they force children to learn English only. </a:t>
            </a:r>
          </a:p>
          <a:p>
            <a:r>
              <a:rPr lang="en-ID" sz="2400" dirty="0"/>
              <a:t>Teachers can communicate to parents to maintain the quality of mother’s tongue interaction </a:t>
            </a:r>
          </a:p>
          <a:p>
            <a:r>
              <a:rPr lang="en-ID" sz="2400" dirty="0"/>
              <a:t>Teachers can socialize results of research on this issue. </a:t>
            </a:r>
            <a:endParaRPr lang="en-US" sz="2400" dirty="0"/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ID" sz="3200" dirty="0"/>
              <a:t>Language development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ID" sz="2400" dirty="0"/>
              <a:t>Supporting mother tongues while using other languages (e.g. Indonesian or English) is not easy. </a:t>
            </a:r>
          </a:p>
          <a:p>
            <a:r>
              <a:rPr lang="en-ID" sz="2400" dirty="0"/>
              <a:t>Teachers can use functional </a:t>
            </a:r>
            <a:r>
              <a:rPr lang="en-ID" sz="2400" dirty="0" err="1"/>
              <a:t>labeling</a:t>
            </a:r>
            <a:r>
              <a:rPr lang="en-ID" sz="2400" dirty="0"/>
              <a:t> in the classroom (in mother’s tongue and L2 language). </a:t>
            </a:r>
          </a:p>
          <a:p>
            <a:r>
              <a:rPr lang="en-ID" sz="2400" dirty="0"/>
              <a:t>Teachers provide many bilingual books. Do not provide simultaneous translation. </a:t>
            </a:r>
          </a:p>
          <a:p>
            <a:r>
              <a:rPr lang="en-ID" sz="2400" dirty="0"/>
              <a:t>Teachers repeat and extend themes and projects. </a:t>
            </a:r>
          </a:p>
          <a:p>
            <a:r>
              <a:rPr lang="en-ID" sz="2400" dirty="0"/>
              <a:t>Teachers increase the use of nonverbal communication strategies. 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Reference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ID" sz="2800" dirty="0"/>
              <a:t>Nemeth, K. (</a:t>
            </a:r>
            <a:r>
              <a:rPr lang="en-ID" sz="2800" dirty="0" err="1"/>
              <a:t>n.d</a:t>
            </a:r>
            <a:r>
              <a:rPr lang="en-ID" sz="2800" dirty="0"/>
              <a:t>). Language and diversity in the classroom. The investigator club: USA.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</TotalTime>
  <Words>355</Words>
  <Application>Microsoft Office PowerPoint</Application>
  <PresentationFormat>On-screen Show (4:3)</PresentationFormat>
  <Paragraphs>43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Learning Outcome</vt:lpstr>
      <vt:lpstr>Language and cultural diversity in the classroom </vt:lpstr>
      <vt:lpstr>Identity and self esteem</vt:lpstr>
      <vt:lpstr>Tolerance and acceptance of diversity </vt:lpstr>
      <vt:lpstr>Tolerance and acceptance of diversity</vt:lpstr>
      <vt:lpstr>Family strength </vt:lpstr>
      <vt:lpstr>Language development</vt:lpstr>
      <vt:lpstr>Reference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262</cp:revision>
  <dcterms:created xsi:type="dcterms:W3CDTF">2010-08-24T06:47:44Z</dcterms:created>
  <dcterms:modified xsi:type="dcterms:W3CDTF">2019-04-22T09:45:58Z</dcterms:modified>
</cp:coreProperties>
</file>