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22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24/05/2019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5/24/2019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CROSS AND MULTICULTURAL UNDERSTANDING 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>
                <a:solidFill>
                  <a:schemeClr val="bg1"/>
                </a:solidFill>
              </a:rPr>
              <a:t>SESSION </a:t>
            </a:r>
            <a:r>
              <a:rPr lang="en-US" b="1">
                <a:solidFill>
                  <a:schemeClr val="bg1"/>
                </a:solidFill>
              </a:rPr>
              <a:t>9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How to improve the cross cultural difference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>
                <a:cs typeface="Arial" charset="0"/>
              </a:rPr>
              <a:t>Enforcement of mutual benefit policy</a:t>
            </a:r>
          </a:p>
          <a:p>
            <a:pPr>
              <a:buNone/>
            </a:pPr>
            <a:r>
              <a:rPr lang="en-US" sz="2800" dirty="0" smtClean="0">
                <a:cs typeface="Arial" charset="0"/>
              </a:rPr>
              <a:t>	Organizations </a:t>
            </a:r>
            <a:r>
              <a:rPr lang="en-US" sz="2800" dirty="0">
                <a:cs typeface="Arial" charset="0"/>
              </a:rPr>
              <a:t>should insist on mutual benefits </a:t>
            </a:r>
            <a:r>
              <a:rPr lang="en-US" sz="2800" dirty="0" smtClean="0">
                <a:cs typeface="Arial" charset="0"/>
              </a:rPr>
              <a:t>for all </a:t>
            </a:r>
            <a:r>
              <a:rPr lang="en-US" sz="2800" dirty="0">
                <a:cs typeface="Arial" charset="0"/>
              </a:rPr>
              <a:t>the cultures in the work place</a:t>
            </a:r>
            <a:r>
              <a:rPr lang="en-US" sz="2800" dirty="0" smtClean="0">
                <a:cs typeface="Arial" charset="0"/>
              </a:rPr>
              <a:t>.</a:t>
            </a:r>
            <a:endParaRPr lang="en-US" sz="2800" dirty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Jenifer, R.D. &amp; Raman, G.P. (2015). Cross cultural communication barriers in workplace. </a:t>
            </a:r>
            <a:r>
              <a:rPr lang="en-US" dirty="0"/>
              <a:t>International Journal of </a:t>
            </a:r>
            <a:r>
              <a:rPr lang="en-US" dirty="0" smtClean="0"/>
              <a:t>Management 6 (1). </a:t>
            </a:r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describe multicultural situation in economic life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Introduction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Cultural factors play an important role as invisible barriers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Working in multicultural team involves many challenges, disagreements and conflicts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Cross cultural communication where people belonging to diverse </a:t>
            </a:r>
            <a:r>
              <a:rPr lang="en-US" sz="2400" dirty="0" smtClean="0"/>
              <a:t>cultures being </a:t>
            </a:r>
            <a:r>
              <a:rPr lang="en-US" sz="2400" dirty="0"/>
              <a:t>in communication with each other needs to be effective in order to avoid disagreements </a:t>
            </a:r>
            <a:r>
              <a:rPr lang="en-US" sz="2400" dirty="0" smtClean="0"/>
              <a:t>and conflicts </a:t>
            </a:r>
            <a:r>
              <a:rPr lang="en-US" sz="2400" dirty="0"/>
              <a:t>and in turn achieve the business objectives.</a:t>
            </a: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Misunderstanding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/>
              <a:t>This is common among people of different cultural backgrounds whose values and beliefs vary. </a:t>
            </a:r>
            <a:endParaRPr lang="en-US" sz="2800" dirty="0" smtClean="0"/>
          </a:p>
          <a:p>
            <a:r>
              <a:rPr lang="en-US" sz="2800" dirty="0" smtClean="0"/>
              <a:t>The</a:t>
            </a:r>
            <a:r>
              <a:rPr lang="en-US" sz="2800" dirty="0"/>
              <a:t> </a:t>
            </a:r>
            <a:r>
              <a:rPr lang="en-US" sz="2800" dirty="0" smtClean="0"/>
              <a:t>variation </a:t>
            </a:r>
            <a:r>
              <a:rPr lang="en-US" sz="2800" dirty="0"/>
              <a:t>in the different cultures results in high level of anxiety and uncertainty and end up into </a:t>
            </a:r>
            <a:r>
              <a:rPr lang="en-US" sz="2800" dirty="0" smtClean="0"/>
              <a:t>the misunderstanding.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Norms and roles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working in multicultural environment often fail to understand the norms of </a:t>
            </a:r>
            <a:r>
              <a:rPr lang="en-US" dirty="0" smtClean="0"/>
              <a:t>the other </a:t>
            </a:r>
            <a:r>
              <a:rPr lang="en-US" dirty="0"/>
              <a:t>culture and act accordingly. </a:t>
            </a:r>
            <a:endParaRPr lang="en-US" dirty="0" smtClean="0"/>
          </a:p>
          <a:p>
            <a:r>
              <a:rPr lang="en-US" dirty="0" smtClean="0"/>
              <a:t>In particular culture of </a:t>
            </a:r>
            <a:r>
              <a:rPr lang="en-US" dirty="0"/>
              <a:t>different roles are assigned to men and women, children and parents/guardians, husbands </a:t>
            </a:r>
            <a:r>
              <a:rPr lang="en-US" dirty="0" smtClean="0"/>
              <a:t>and wives</a:t>
            </a:r>
            <a:r>
              <a:rPr lang="en-US" dirty="0"/>
              <a:t>. These roles vary from and culture to culture and in a multicultural team one can find </a:t>
            </a:r>
            <a:r>
              <a:rPr lang="en-US" dirty="0" smtClean="0"/>
              <a:t>several violations </a:t>
            </a:r>
            <a:r>
              <a:rPr lang="en-US" dirty="0"/>
              <a:t>of the roles.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Belief and values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/>
              <a:t>Every </a:t>
            </a:r>
            <a:r>
              <a:rPr lang="en-US" sz="2800" dirty="0"/>
              <a:t>person’s beliefs and values depend on his </a:t>
            </a:r>
            <a:r>
              <a:rPr lang="en-US" sz="2800" dirty="0" smtClean="0"/>
              <a:t>culture. </a:t>
            </a:r>
          </a:p>
          <a:p>
            <a:r>
              <a:rPr lang="en-US" sz="2800" dirty="0"/>
              <a:t>The cross cultural belief </a:t>
            </a:r>
            <a:r>
              <a:rPr lang="en-US" sz="2800" dirty="0" smtClean="0"/>
              <a:t>and value </a:t>
            </a:r>
            <a:r>
              <a:rPr lang="en-US" sz="2800" dirty="0"/>
              <a:t>prevailing should be known to the person in order to communicate </a:t>
            </a:r>
            <a:r>
              <a:rPr lang="en-US" sz="2800" dirty="0" smtClean="0"/>
              <a:t>efficiently.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Stereotypes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Cultural stereotypes exaggerate or overgeneralize </a:t>
            </a:r>
            <a:r>
              <a:rPr lang="en-US" sz="2400" dirty="0" smtClean="0"/>
              <a:t>what we </a:t>
            </a:r>
            <a:r>
              <a:rPr lang="en-US" sz="2400" dirty="0"/>
              <a:t>perceive about people, and leads to increase anxiety. </a:t>
            </a:r>
            <a:endParaRPr lang="en-US" sz="2400" dirty="0" smtClean="0"/>
          </a:p>
          <a:p>
            <a:r>
              <a:rPr lang="en-US" sz="2400" dirty="0" smtClean="0"/>
              <a:t>These </a:t>
            </a:r>
            <a:r>
              <a:rPr lang="en-US" sz="2400" dirty="0"/>
              <a:t>stereotypes are the major reasons for </a:t>
            </a:r>
            <a:r>
              <a:rPr lang="en-US" sz="2400" dirty="0" smtClean="0"/>
              <a:t>difference of </a:t>
            </a:r>
            <a:r>
              <a:rPr lang="en-US" sz="2400" dirty="0"/>
              <a:t>opinions about the opposite culture and leads to miscommunication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Ethnocentrism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Thinking about our own culture, our group behavior as the standard against all the </a:t>
            </a:r>
            <a:r>
              <a:rPr lang="en-US" sz="2400" dirty="0" smtClean="0"/>
              <a:t>other groups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One’s </a:t>
            </a:r>
            <a:r>
              <a:rPr lang="en-US" sz="2400" dirty="0"/>
              <a:t>own cultural experience unintentionally makes us to feel that our culture is distinctive.</a:t>
            </a:r>
          </a:p>
          <a:p>
            <a:r>
              <a:rPr lang="en-US" sz="2400" dirty="0"/>
              <a:t>This ethnocentrism increases the level of the anxiety 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How to improve the cross cultural difference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>
                <a:cs typeface="Arial" charset="0"/>
              </a:rPr>
              <a:t>Cross cultural knowledge </a:t>
            </a:r>
            <a:r>
              <a:rPr lang="id-ID" sz="2800" dirty="0" smtClean="0">
                <a:cs typeface="Arial" charset="0"/>
              </a:rPr>
              <a:t>training</a:t>
            </a:r>
            <a:endParaRPr lang="en-US" sz="2800" dirty="0">
              <a:cs typeface="Arial" charset="0"/>
            </a:endParaRPr>
          </a:p>
          <a:p>
            <a:pPr marL="0" indent="0">
              <a:buNone/>
            </a:pPr>
            <a:r>
              <a:rPr lang="en-US" sz="2800" dirty="0" smtClean="0"/>
              <a:t>The differences </a:t>
            </a:r>
            <a:r>
              <a:rPr lang="en-US" sz="2800" dirty="0"/>
              <a:t>in values beliefs, perceptions, interpretations. Employees should be given a basic </a:t>
            </a:r>
            <a:r>
              <a:rPr lang="en-US" sz="2800" dirty="0" smtClean="0"/>
              <a:t>cross culture </a:t>
            </a:r>
            <a:r>
              <a:rPr lang="en-US" sz="2800" dirty="0"/>
              <a:t>training which will make them aware of the cross culture in the work </a:t>
            </a:r>
            <a:r>
              <a:rPr lang="en-US" sz="2800" dirty="0" smtClean="0"/>
              <a:t>place. </a:t>
            </a:r>
          </a:p>
          <a:p>
            <a:r>
              <a:rPr lang="en-US" sz="2800" dirty="0" smtClean="0">
                <a:cs typeface="Arial" charset="0"/>
              </a:rPr>
              <a:t>Language training </a:t>
            </a:r>
          </a:p>
          <a:p>
            <a:pPr marL="0" indent="0">
              <a:buNone/>
            </a:pPr>
            <a:r>
              <a:rPr lang="en-US" sz="2800" dirty="0" smtClean="0"/>
              <a:t>It should </a:t>
            </a:r>
            <a:r>
              <a:rPr lang="en-US" sz="2800" dirty="0"/>
              <a:t>be given for those who have more chances of coming into contact with </a:t>
            </a:r>
            <a:r>
              <a:rPr lang="en-US" sz="2800" dirty="0" smtClean="0"/>
              <a:t>foreigners.</a:t>
            </a:r>
            <a:endParaRPr lang="id-ID" sz="2800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413</Words>
  <Application>Microsoft Office PowerPoint</Application>
  <PresentationFormat>On-screen Show (4:3)</PresentationFormat>
  <Paragraphs>46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Learning Outcome</vt:lpstr>
      <vt:lpstr>Introduction</vt:lpstr>
      <vt:lpstr>Misunderstanding</vt:lpstr>
      <vt:lpstr>Norms and roles</vt:lpstr>
      <vt:lpstr>Belief and values</vt:lpstr>
      <vt:lpstr>Stereotypes</vt:lpstr>
      <vt:lpstr>Ethnocentrism</vt:lpstr>
      <vt:lpstr>How to improve the cross cultural difference</vt:lpstr>
      <vt:lpstr>How to improve the cross cultural difference</vt:lpstr>
      <vt:lpstr>Reference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277</cp:revision>
  <dcterms:created xsi:type="dcterms:W3CDTF">2010-08-24T06:47:44Z</dcterms:created>
  <dcterms:modified xsi:type="dcterms:W3CDTF">2019-05-24T06:47:20Z</dcterms:modified>
</cp:coreProperties>
</file>