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67" r:id="rId3"/>
    <p:sldId id="281" r:id="rId4"/>
    <p:sldId id="285" r:id="rId5"/>
    <p:sldId id="318" r:id="rId6"/>
    <p:sldId id="297" r:id="rId7"/>
    <p:sldId id="317" r:id="rId8"/>
    <p:sldId id="265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0566"/>
    <p:restoredTop sz="92969"/>
  </p:normalViewPr>
  <p:slideViewPr>
    <p:cSldViewPr snapToGrid="0">
      <p:cViewPr>
        <p:scale>
          <a:sx n="52" d="100"/>
          <a:sy n="52" d="100"/>
        </p:scale>
        <p:origin x="1264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4D1AC8C-33C2-494E-83FC-64069D6AE6F3}" type="doc">
      <dgm:prSet loTypeId="urn:microsoft.com/office/officeart/2008/layout/VerticalCurvedList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433C9ED-E0C4-184A-BA7A-5D4950612B09}">
      <dgm:prSet phldrT="[Text]"/>
      <dgm:spPr/>
      <dgm:t>
        <a:bodyPr/>
        <a:lstStyle/>
        <a:p>
          <a:r>
            <a:rPr lang="en-US" dirty="0" smtClean="0"/>
            <a:t>PARTICIPANTS</a:t>
          </a:r>
          <a:endParaRPr lang="en-US" dirty="0"/>
        </a:p>
      </dgm:t>
    </dgm:pt>
    <dgm:pt modelId="{6C6C83E1-65C7-C445-9FE5-4CBF985B2932}" type="parTrans" cxnId="{51342F42-BCF3-C640-AD10-B30B0DC7AF70}">
      <dgm:prSet/>
      <dgm:spPr/>
      <dgm:t>
        <a:bodyPr/>
        <a:lstStyle/>
        <a:p>
          <a:endParaRPr lang="en-US"/>
        </a:p>
      </dgm:t>
    </dgm:pt>
    <dgm:pt modelId="{3EFD87EF-7E0C-4E4D-B18A-2BD25F511B1F}" type="sibTrans" cxnId="{51342F42-BCF3-C640-AD10-B30B0DC7AF70}">
      <dgm:prSet/>
      <dgm:spPr/>
      <dgm:t>
        <a:bodyPr/>
        <a:lstStyle/>
        <a:p>
          <a:endParaRPr lang="en-US"/>
        </a:p>
      </dgm:t>
    </dgm:pt>
    <dgm:pt modelId="{6B773919-87B9-A64F-8FB0-A6F19BB99426}">
      <dgm:prSet phldrT="[Text]"/>
      <dgm:spPr/>
      <dgm:t>
        <a:bodyPr/>
        <a:lstStyle/>
        <a:p>
          <a:r>
            <a:rPr lang="en-US" dirty="0" smtClean="0"/>
            <a:t>MATERIALS</a:t>
          </a:r>
          <a:endParaRPr lang="en-US" dirty="0"/>
        </a:p>
      </dgm:t>
    </dgm:pt>
    <dgm:pt modelId="{5CF9B712-45FD-C340-9B3E-425150F2A9F6}" type="parTrans" cxnId="{4EAD6F9F-E9F5-1743-83D1-2388D3F88514}">
      <dgm:prSet/>
      <dgm:spPr/>
      <dgm:t>
        <a:bodyPr/>
        <a:lstStyle/>
        <a:p>
          <a:endParaRPr lang="en-US"/>
        </a:p>
      </dgm:t>
    </dgm:pt>
    <dgm:pt modelId="{39AC8F75-92C0-5143-B7C9-893A6089D659}" type="sibTrans" cxnId="{4EAD6F9F-E9F5-1743-83D1-2388D3F88514}">
      <dgm:prSet/>
      <dgm:spPr/>
      <dgm:t>
        <a:bodyPr/>
        <a:lstStyle/>
        <a:p>
          <a:endParaRPr lang="en-US"/>
        </a:p>
      </dgm:t>
    </dgm:pt>
    <dgm:pt modelId="{1CDBFFFE-BBC2-9849-9C3A-802F091A11E1}">
      <dgm:prSet phldrT="[Text]"/>
      <dgm:spPr/>
      <dgm:t>
        <a:bodyPr/>
        <a:lstStyle/>
        <a:p>
          <a:r>
            <a:rPr lang="en-US" dirty="0" smtClean="0"/>
            <a:t>PROCEDURES</a:t>
          </a:r>
          <a:endParaRPr lang="en-US" dirty="0"/>
        </a:p>
      </dgm:t>
    </dgm:pt>
    <dgm:pt modelId="{EC8E4E28-4D5A-F84E-A365-A837BF78F78F}" type="parTrans" cxnId="{2D94AA32-6C08-F241-9E99-C12F523DEB85}">
      <dgm:prSet/>
      <dgm:spPr/>
      <dgm:t>
        <a:bodyPr/>
        <a:lstStyle/>
        <a:p>
          <a:endParaRPr lang="en-US"/>
        </a:p>
      </dgm:t>
    </dgm:pt>
    <dgm:pt modelId="{178B4B60-2B5A-944E-85F2-F94DB0D2C64F}" type="sibTrans" cxnId="{2D94AA32-6C08-F241-9E99-C12F523DEB85}">
      <dgm:prSet/>
      <dgm:spPr/>
      <dgm:t>
        <a:bodyPr/>
        <a:lstStyle/>
        <a:p>
          <a:endParaRPr lang="en-US"/>
        </a:p>
      </dgm:t>
    </dgm:pt>
    <dgm:pt modelId="{CBEB4FF8-DF82-FC46-AA9A-B16C69874C5F}" type="pres">
      <dgm:prSet presAssocID="{54D1AC8C-33C2-494E-83FC-64069D6AE6F3}" presName="Name0" presStyleCnt="0">
        <dgm:presLayoutVars>
          <dgm:chMax val="7"/>
          <dgm:chPref val="7"/>
          <dgm:dir/>
        </dgm:presLayoutVars>
      </dgm:prSet>
      <dgm:spPr/>
    </dgm:pt>
    <dgm:pt modelId="{0B5D09B9-4103-5C4F-BB6D-DF4096398D47}" type="pres">
      <dgm:prSet presAssocID="{54D1AC8C-33C2-494E-83FC-64069D6AE6F3}" presName="Name1" presStyleCnt="0"/>
      <dgm:spPr/>
    </dgm:pt>
    <dgm:pt modelId="{1BB60AE5-24D6-3545-A6A2-FBCDB91EDFB7}" type="pres">
      <dgm:prSet presAssocID="{54D1AC8C-33C2-494E-83FC-64069D6AE6F3}" presName="cycle" presStyleCnt="0"/>
      <dgm:spPr/>
    </dgm:pt>
    <dgm:pt modelId="{55029746-BC9C-B642-85B2-2F3E13C7FA37}" type="pres">
      <dgm:prSet presAssocID="{54D1AC8C-33C2-494E-83FC-64069D6AE6F3}" presName="srcNode" presStyleLbl="node1" presStyleIdx="0" presStyleCnt="3"/>
      <dgm:spPr/>
    </dgm:pt>
    <dgm:pt modelId="{152A203E-F206-B246-A2E4-7BA7732BB51C}" type="pres">
      <dgm:prSet presAssocID="{54D1AC8C-33C2-494E-83FC-64069D6AE6F3}" presName="conn" presStyleLbl="parChTrans1D2" presStyleIdx="0" presStyleCnt="1"/>
      <dgm:spPr/>
    </dgm:pt>
    <dgm:pt modelId="{71B6E838-735A-5F42-94FD-798082B55974}" type="pres">
      <dgm:prSet presAssocID="{54D1AC8C-33C2-494E-83FC-64069D6AE6F3}" presName="extraNode" presStyleLbl="node1" presStyleIdx="0" presStyleCnt="3"/>
      <dgm:spPr/>
    </dgm:pt>
    <dgm:pt modelId="{89490ED7-4F22-3943-AD0C-C98978734668}" type="pres">
      <dgm:prSet presAssocID="{54D1AC8C-33C2-494E-83FC-64069D6AE6F3}" presName="dstNode" presStyleLbl="node1" presStyleIdx="0" presStyleCnt="3"/>
      <dgm:spPr/>
    </dgm:pt>
    <dgm:pt modelId="{DE858BBE-9289-5D4E-BDB3-68F3818D3160}" type="pres">
      <dgm:prSet presAssocID="{C433C9ED-E0C4-184A-BA7A-5D4950612B09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A3D97B-DC1E-7643-9C30-77AA52E5B4F3}" type="pres">
      <dgm:prSet presAssocID="{C433C9ED-E0C4-184A-BA7A-5D4950612B09}" presName="accent_1" presStyleCnt="0"/>
      <dgm:spPr/>
    </dgm:pt>
    <dgm:pt modelId="{5A042D3C-CAB2-6844-B3E0-0F91071102D9}" type="pres">
      <dgm:prSet presAssocID="{C433C9ED-E0C4-184A-BA7A-5D4950612B09}" presName="accentRepeatNode" presStyleLbl="solidFgAcc1" presStyleIdx="0" presStyleCnt="3"/>
      <dgm:spPr/>
    </dgm:pt>
    <dgm:pt modelId="{DA5F0628-637C-7742-BDC2-E8CE4C2C15D0}" type="pres">
      <dgm:prSet presAssocID="{6B773919-87B9-A64F-8FB0-A6F19BB99426}" presName="text_2" presStyleLbl="node1" presStyleIdx="1" presStyleCnt="3">
        <dgm:presLayoutVars>
          <dgm:bulletEnabled val="1"/>
        </dgm:presLayoutVars>
      </dgm:prSet>
      <dgm:spPr/>
    </dgm:pt>
    <dgm:pt modelId="{B7F27ECF-DACF-AC4B-A236-56A3503EDCD3}" type="pres">
      <dgm:prSet presAssocID="{6B773919-87B9-A64F-8FB0-A6F19BB99426}" presName="accent_2" presStyleCnt="0"/>
      <dgm:spPr/>
    </dgm:pt>
    <dgm:pt modelId="{99926B4E-CE74-B940-B92B-089608864BB6}" type="pres">
      <dgm:prSet presAssocID="{6B773919-87B9-A64F-8FB0-A6F19BB99426}" presName="accentRepeatNode" presStyleLbl="solidFgAcc1" presStyleIdx="1" presStyleCnt="3"/>
      <dgm:spPr/>
    </dgm:pt>
    <dgm:pt modelId="{7B872DC1-97D1-404B-A52B-185DBAA0EDFE}" type="pres">
      <dgm:prSet presAssocID="{1CDBFFFE-BBC2-9849-9C3A-802F091A11E1}" presName="text_3" presStyleLbl="node1" presStyleIdx="2" presStyleCnt="3">
        <dgm:presLayoutVars>
          <dgm:bulletEnabled val="1"/>
        </dgm:presLayoutVars>
      </dgm:prSet>
      <dgm:spPr/>
    </dgm:pt>
    <dgm:pt modelId="{595C6398-2D2B-B242-9119-8E2F132FF222}" type="pres">
      <dgm:prSet presAssocID="{1CDBFFFE-BBC2-9849-9C3A-802F091A11E1}" presName="accent_3" presStyleCnt="0"/>
      <dgm:spPr/>
    </dgm:pt>
    <dgm:pt modelId="{2124E06B-9E64-C44D-80D1-325CD673EF79}" type="pres">
      <dgm:prSet presAssocID="{1CDBFFFE-BBC2-9849-9C3A-802F091A11E1}" presName="accentRepeatNode" presStyleLbl="solidFgAcc1" presStyleIdx="2" presStyleCnt="3"/>
      <dgm:spPr/>
    </dgm:pt>
  </dgm:ptLst>
  <dgm:cxnLst>
    <dgm:cxn modelId="{243423C1-DE22-DD46-AEC8-12AAAF226620}" type="presOf" srcId="{1CDBFFFE-BBC2-9849-9C3A-802F091A11E1}" destId="{7B872DC1-97D1-404B-A52B-185DBAA0EDFE}" srcOrd="0" destOrd="0" presId="urn:microsoft.com/office/officeart/2008/layout/VerticalCurvedList"/>
    <dgm:cxn modelId="{4EAD6F9F-E9F5-1743-83D1-2388D3F88514}" srcId="{54D1AC8C-33C2-494E-83FC-64069D6AE6F3}" destId="{6B773919-87B9-A64F-8FB0-A6F19BB99426}" srcOrd="1" destOrd="0" parTransId="{5CF9B712-45FD-C340-9B3E-425150F2A9F6}" sibTransId="{39AC8F75-92C0-5143-B7C9-893A6089D659}"/>
    <dgm:cxn modelId="{51342F42-BCF3-C640-AD10-B30B0DC7AF70}" srcId="{54D1AC8C-33C2-494E-83FC-64069D6AE6F3}" destId="{C433C9ED-E0C4-184A-BA7A-5D4950612B09}" srcOrd="0" destOrd="0" parTransId="{6C6C83E1-65C7-C445-9FE5-4CBF985B2932}" sibTransId="{3EFD87EF-7E0C-4E4D-B18A-2BD25F511B1F}"/>
    <dgm:cxn modelId="{C9768E35-DF6B-1D4A-90E7-5AD28F26EC26}" type="presOf" srcId="{C433C9ED-E0C4-184A-BA7A-5D4950612B09}" destId="{DE858BBE-9289-5D4E-BDB3-68F3818D3160}" srcOrd="0" destOrd="0" presId="urn:microsoft.com/office/officeart/2008/layout/VerticalCurvedList"/>
    <dgm:cxn modelId="{686E0AD0-340E-ED45-ABE4-005B9B03F957}" type="presOf" srcId="{54D1AC8C-33C2-494E-83FC-64069D6AE6F3}" destId="{CBEB4FF8-DF82-FC46-AA9A-B16C69874C5F}" srcOrd="0" destOrd="0" presId="urn:microsoft.com/office/officeart/2008/layout/VerticalCurvedList"/>
    <dgm:cxn modelId="{9675A04F-4276-2B43-8484-6BD4BB00F244}" type="presOf" srcId="{6B773919-87B9-A64F-8FB0-A6F19BB99426}" destId="{DA5F0628-637C-7742-BDC2-E8CE4C2C15D0}" srcOrd="0" destOrd="0" presId="urn:microsoft.com/office/officeart/2008/layout/VerticalCurvedList"/>
    <dgm:cxn modelId="{2D94AA32-6C08-F241-9E99-C12F523DEB85}" srcId="{54D1AC8C-33C2-494E-83FC-64069D6AE6F3}" destId="{1CDBFFFE-BBC2-9849-9C3A-802F091A11E1}" srcOrd="2" destOrd="0" parTransId="{EC8E4E28-4D5A-F84E-A365-A837BF78F78F}" sibTransId="{178B4B60-2B5A-944E-85F2-F94DB0D2C64F}"/>
    <dgm:cxn modelId="{3CD8E8C6-A395-EA42-A684-C74582CD7E9A}" type="presOf" srcId="{3EFD87EF-7E0C-4E4D-B18A-2BD25F511B1F}" destId="{152A203E-F206-B246-A2E4-7BA7732BB51C}" srcOrd="0" destOrd="0" presId="urn:microsoft.com/office/officeart/2008/layout/VerticalCurvedList"/>
    <dgm:cxn modelId="{E23C8095-E803-C34D-9234-45FA52F5A790}" type="presParOf" srcId="{CBEB4FF8-DF82-FC46-AA9A-B16C69874C5F}" destId="{0B5D09B9-4103-5C4F-BB6D-DF4096398D47}" srcOrd="0" destOrd="0" presId="urn:microsoft.com/office/officeart/2008/layout/VerticalCurvedList"/>
    <dgm:cxn modelId="{C8D2C601-CCE0-A749-9F10-D2AACEF353B4}" type="presParOf" srcId="{0B5D09B9-4103-5C4F-BB6D-DF4096398D47}" destId="{1BB60AE5-24D6-3545-A6A2-FBCDB91EDFB7}" srcOrd="0" destOrd="0" presId="urn:microsoft.com/office/officeart/2008/layout/VerticalCurvedList"/>
    <dgm:cxn modelId="{077675D8-1D32-D84B-B613-D66FC1A76E07}" type="presParOf" srcId="{1BB60AE5-24D6-3545-A6A2-FBCDB91EDFB7}" destId="{55029746-BC9C-B642-85B2-2F3E13C7FA37}" srcOrd="0" destOrd="0" presId="urn:microsoft.com/office/officeart/2008/layout/VerticalCurvedList"/>
    <dgm:cxn modelId="{CB87335A-40BF-3B40-BDC0-B6C1DFA54175}" type="presParOf" srcId="{1BB60AE5-24D6-3545-A6A2-FBCDB91EDFB7}" destId="{152A203E-F206-B246-A2E4-7BA7732BB51C}" srcOrd="1" destOrd="0" presId="urn:microsoft.com/office/officeart/2008/layout/VerticalCurvedList"/>
    <dgm:cxn modelId="{5D8A916F-1ACC-004B-905A-2C0E190E1520}" type="presParOf" srcId="{1BB60AE5-24D6-3545-A6A2-FBCDB91EDFB7}" destId="{71B6E838-735A-5F42-94FD-798082B55974}" srcOrd="2" destOrd="0" presId="urn:microsoft.com/office/officeart/2008/layout/VerticalCurvedList"/>
    <dgm:cxn modelId="{14D10A29-B584-D342-A5DF-12179E8C5CD1}" type="presParOf" srcId="{1BB60AE5-24D6-3545-A6A2-FBCDB91EDFB7}" destId="{89490ED7-4F22-3943-AD0C-C98978734668}" srcOrd="3" destOrd="0" presId="urn:microsoft.com/office/officeart/2008/layout/VerticalCurvedList"/>
    <dgm:cxn modelId="{191A382A-68D4-D24E-B496-333D1A16E48E}" type="presParOf" srcId="{0B5D09B9-4103-5C4F-BB6D-DF4096398D47}" destId="{DE858BBE-9289-5D4E-BDB3-68F3818D3160}" srcOrd="1" destOrd="0" presId="urn:microsoft.com/office/officeart/2008/layout/VerticalCurvedList"/>
    <dgm:cxn modelId="{4F8EF9A2-92B7-0B4C-A782-3E3BD429D4F2}" type="presParOf" srcId="{0B5D09B9-4103-5C4F-BB6D-DF4096398D47}" destId="{3DA3D97B-DC1E-7643-9C30-77AA52E5B4F3}" srcOrd="2" destOrd="0" presId="urn:microsoft.com/office/officeart/2008/layout/VerticalCurvedList"/>
    <dgm:cxn modelId="{248A7977-EA70-034E-89A6-1737482D6866}" type="presParOf" srcId="{3DA3D97B-DC1E-7643-9C30-77AA52E5B4F3}" destId="{5A042D3C-CAB2-6844-B3E0-0F91071102D9}" srcOrd="0" destOrd="0" presId="urn:microsoft.com/office/officeart/2008/layout/VerticalCurvedList"/>
    <dgm:cxn modelId="{5CE1F268-CF3E-A342-BEF5-A5405F8EFC17}" type="presParOf" srcId="{0B5D09B9-4103-5C4F-BB6D-DF4096398D47}" destId="{DA5F0628-637C-7742-BDC2-E8CE4C2C15D0}" srcOrd="3" destOrd="0" presId="urn:microsoft.com/office/officeart/2008/layout/VerticalCurvedList"/>
    <dgm:cxn modelId="{CD3DD23C-AA2B-8C46-B2A2-9F322608E66A}" type="presParOf" srcId="{0B5D09B9-4103-5C4F-BB6D-DF4096398D47}" destId="{B7F27ECF-DACF-AC4B-A236-56A3503EDCD3}" srcOrd="4" destOrd="0" presId="urn:microsoft.com/office/officeart/2008/layout/VerticalCurvedList"/>
    <dgm:cxn modelId="{53332B59-EC80-5849-8F42-E87C1EF22E85}" type="presParOf" srcId="{B7F27ECF-DACF-AC4B-A236-56A3503EDCD3}" destId="{99926B4E-CE74-B940-B92B-089608864BB6}" srcOrd="0" destOrd="0" presId="urn:microsoft.com/office/officeart/2008/layout/VerticalCurvedList"/>
    <dgm:cxn modelId="{9A185BA4-A503-5B46-A90E-53C30E6C39C9}" type="presParOf" srcId="{0B5D09B9-4103-5C4F-BB6D-DF4096398D47}" destId="{7B872DC1-97D1-404B-A52B-185DBAA0EDFE}" srcOrd="5" destOrd="0" presId="urn:microsoft.com/office/officeart/2008/layout/VerticalCurvedList"/>
    <dgm:cxn modelId="{942AAC34-D4FD-D648-9DF4-06009483EBDF}" type="presParOf" srcId="{0B5D09B9-4103-5C4F-BB6D-DF4096398D47}" destId="{595C6398-2D2B-B242-9119-8E2F132FF222}" srcOrd="6" destOrd="0" presId="urn:microsoft.com/office/officeart/2008/layout/VerticalCurvedList"/>
    <dgm:cxn modelId="{449D325A-979C-A34A-A609-DF13854A7E36}" type="presParOf" srcId="{595C6398-2D2B-B242-9119-8E2F132FF222}" destId="{2124E06B-9E64-C44D-80D1-325CD673EF79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2A203E-F206-B246-A2E4-7BA7732BB51C}">
      <dsp:nvSpPr>
        <dsp:cNvPr id="0" name=""/>
        <dsp:cNvSpPr/>
      </dsp:nvSpPr>
      <dsp:spPr>
        <a:xfrm>
          <a:off x="-4594335" y="-704407"/>
          <a:ext cx="5472816" cy="5472816"/>
        </a:xfrm>
        <a:prstGeom prst="blockArc">
          <a:avLst>
            <a:gd name="adj1" fmla="val 18900000"/>
            <a:gd name="adj2" fmla="val 2700000"/>
            <a:gd name="adj3" fmla="val 395"/>
          </a:avLst>
        </a:pr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858BBE-9289-5D4E-BDB3-68F3818D3160}">
      <dsp:nvSpPr>
        <dsp:cNvPr id="0" name=""/>
        <dsp:cNvSpPr/>
      </dsp:nvSpPr>
      <dsp:spPr>
        <a:xfrm>
          <a:off x="564979" y="406400"/>
          <a:ext cx="5475833" cy="812800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PARTICIPANTS</a:t>
          </a:r>
          <a:endParaRPr lang="en-US" sz="4400" kern="1200" dirty="0"/>
        </a:p>
      </dsp:txBody>
      <dsp:txXfrm>
        <a:off x="564979" y="406400"/>
        <a:ext cx="5475833" cy="812800"/>
      </dsp:txXfrm>
    </dsp:sp>
    <dsp:sp modelId="{5A042D3C-CAB2-6844-B3E0-0F91071102D9}">
      <dsp:nvSpPr>
        <dsp:cNvPr id="0" name=""/>
        <dsp:cNvSpPr/>
      </dsp:nvSpPr>
      <dsp:spPr>
        <a:xfrm>
          <a:off x="56979" y="3048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F0628-637C-7742-BDC2-E8CE4C2C15D0}">
      <dsp:nvSpPr>
        <dsp:cNvPr id="0" name=""/>
        <dsp:cNvSpPr/>
      </dsp:nvSpPr>
      <dsp:spPr>
        <a:xfrm>
          <a:off x="860432" y="1625599"/>
          <a:ext cx="5180380" cy="812800"/>
        </a:xfrm>
        <a:prstGeom prst="rect">
          <a:avLst/>
        </a:prstGeom>
        <a:gradFill rotWithShape="0">
          <a:gsLst>
            <a:gs pos="0">
              <a:schemeClr val="accent3">
                <a:hueOff val="5625133"/>
                <a:satOff val="-8440"/>
                <a:lumOff val="-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5625133"/>
                <a:satOff val="-8440"/>
                <a:lumOff val="-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MATERIALS</a:t>
          </a:r>
          <a:endParaRPr lang="en-US" sz="4400" kern="1200" dirty="0"/>
        </a:p>
      </dsp:txBody>
      <dsp:txXfrm>
        <a:off x="860432" y="1625599"/>
        <a:ext cx="5180380" cy="812800"/>
      </dsp:txXfrm>
    </dsp:sp>
    <dsp:sp modelId="{99926B4E-CE74-B940-B92B-089608864BB6}">
      <dsp:nvSpPr>
        <dsp:cNvPr id="0" name=""/>
        <dsp:cNvSpPr/>
      </dsp:nvSpPr>
      <dsp:spPr>
        <a:xfrm>
          <a:off x="352432" y="1523999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5625133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72DC1-97D1-404B-A52B-185DBAA0EDFE}">
      <dsp:nvSpPr>
        <dsp:cNvPr id="0" name=""/>
        <dsp:cNvSpPr/>
      </dsp:nvSpPr>
      <dsp:spPr>
        <a:xfrm>
          <a:off x="564979" y="2844800"/>
          <a:ext cx="5475833" cy="812800"/>
        </a:xfrm>
        <a:prstGeom prst="rect">
          <a:avLst/>
        </a:prstGeom>
        <a:gradFill rotWithShape="0">
          <a:gsLst>
            <a:gs pos="0">
              <a:schemeClr val="accent3">
                <a:hueOff val="11250266"/>
                <a:satOff val="-16880"/>
                <a:lumOff val="-27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11250266"/>
                <a:satOff val="-16880"/>
                <a:lumOff val="-27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5160" tIns="111760" rIns="111760" bIns="111760" numCol="1" spcCol="1270" anchor="ctr" anchorCtr="0">
          <a:noAutofit/>
        </a:bodyPr>
        <a:lstStyle/>
        <a:p>
          <a:pPr lvl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PROCEDURES</a:t>
          </a:r>
          <a:endParaRPr lang="en-US" sz="4400" kern="1200" dirty="0"/>
        </a:p>
      </dsp:txBody>
      <dsp:txXfrm>
        <a:off x="564979" y="2844800"/>
        <a:ext cx="5475833" cy="812800"/>
      </dsp:txXfrm>
    </dsp:sp>
    <dsp:sp modelId="{2124E06B-9E64-C44D-80D1-325CD673EF79}">
      <dsp:nvSpPr>
        <dsp:cNvPr id="0" name=""/>
        <dsp:cNvSpPr/>
      </dsp:nvSpPr>
      <dsp:spPr>
        <a:xfrm>
          <a:off x="56979" y="2743200"/>
          <a:ext cx="1016000" cy="1016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11250266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 smtClean="0">
                <a:solidFill>
                  <a:schemeClr val="lt1"/>
                </a:solidFill>
              </a:rPr>
              <a:t>12: </a:t>
            </a:r>
            <a:endParaRPr lang="en-GB" sz="2000" b="1" dirty="0" smtClean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STRUCTURING A METHODOLOGY CHAPTER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697356" y="4446751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10311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i="0" u="none" strike="noStrike" cap="none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>
                <a:solidFill>
                  <a:srgbClr val="FFFFFF"/>
                </a:solidFill>
                <a:latin typeface="+mn-lt"/>
                <a:sym typeface="Arial"/>
              </a:rPr>
              <a:t>01.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give overview of methodology chapter</a:t>
            </a:r>
            <a:endParaRPr lang="en-GB" sz="1800" b="1" dirty="0" smtClean="0">
              <a:solidFill>
                <a:srgbClr val="FFFFFF"/>
              </a:solidFill>
              <a:latin typeface="+mn-lt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  <p:cxnSp>
        <p:nvCxnSpPr>
          <p:cNvPr id="12" name="Google Shape;101;p14"/>
          <p:cNvCxnSpPr/>
          <p:nvPr/>
        </p:nvCxnSpPr>
        <p:spPr>
          <a:xfrm>
            <a:off x="3756991" y="3830523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09;p14"/>
          <p:cNvSpPr/>
          <p:nvPr/>
        </p:nvSpPr>
        <p:spPr>
          <a:xfrm>
            <a:off x="3799607" y="3808967"/>
            <a:ext cx="5105400" cy="5279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1" dirty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2100" b="1" dirty="0" smtClean="0">
                <a:solidFill>
                  <a:srgbClr val="FFFFFF"/>
                </a:solidFill>
                <a:latin typeface="+mn-lt"/>
                <a:ea typeface="Calibri"/>
                <a:cs typeface="Calibri"/>
                <a:sym typeface="Calibri"/>
              </a:rPr>
              <a:t> </a:t>
            </a:r>
            <a:r>
              <a:rPr lang="en-GB" sz="1800" b="1" i="0" u="none" strike="noStrike" cap="none" dirty="0" smtClean="0">
                <a:solidFill>
                  <a:srgbClr val="FFFFFF"/>
                </a:solidFill>
                <a:latin typeface="+mn-lt"/>
                <a:sym typeface="Arial"/>
              </a:rPr>
              <a:t>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To </a:t>
            </a:r>
            <a:r>
              <a:rPr lang="en-GB" sz="1800" b="1" dirty="0" smtClean="0">
                <a:solidFill>
                  <a:srgbClr val="FFFFFF"/>
                </a:solidFill>
                <a:latin typeface="+mn-lt"/>
              </a:rPr>
              <a:t>structure a research methodology section</a:t>
            </a:r>
            <a:endParaRPr lang="en-GB"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i="0" u="none" strike="noStrike" cap="none" dirty="0">
              <a:solidFill>
                <a:srgbClr val="FFFFFF"/>
              </a:solidFill>
              <a:latin typeface="+mn-lt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3394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KEY SKILLS IN WRITING METHODS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75886"/>
          </a:xfrm>
        </p:spPr>
        <p:txBody>
          <a:bodyPr/>
          <a:lstStyle/>
          <a:p>
            <a:r>
              <a:rPr lang="en-US" dirty="0" smtClean="0"/>
              <a:t>Describing the methods used in the research or experiments</a:t>
            </a:r>
          </a:p>
          <a:p>
            <a:r>
              <a:rPr lang="en-US" dirty="0" smtClean="0"/>
              <a:t>Describing the steps completely and concisely</a:t>
            </a:r>
          </a:p>
          <a:p>
            <a:r>
              <a:rPr lang="en-US" dirty="0" smtClean="0"/>
              <a:t>Writing clearly and in a logical order (chronological order) </a:t>
            </a:r>
            <a:r>
              <a:rPr lang="en-US" dirty="0" smtClean="0">
                <a:sym typeface="Wingdings"/>
              </a:rPr>
              <a:t> easy to follow (straight forward)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376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THE METHODS STRUCTURE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8B2CFB2-4BF8-408E-847B-4C23E84BBE6B}"/>
              </a:ext>
            </a:extLst>
          </p:cNvPr>
          <p:cNvSpPr txBox="1">
            <a:spLocks/>
          </p:cNvSpPr>
          <p:nvPr/>
        </p:nvSpPr>
        <p:spPr>
          <a:xfrm>
            <a:off x="501318" y="1729372"/>
            <a:ext cx="8305800" cy="45029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/>
            <a:endParaRPr lang="en-GB" sz="3600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18968099"/>
              </p:ext>
            </p:extLst>
          </p:nvPr>
        </p:nvGraphicFramePr>
        <p:xfrm>
          <a:off x="1524000" y="184184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195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0376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THE METHODS STRUCTURE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2389"/>
            <a:ext cx="8229600" cy="4728411"/>
          </a:xfrm>
        </p:spPr>
        <p:txBody>
          <a:bodyPr/>
          <a:lstStyle/>
          <a:p>
            <a:pPr indent="-457200">
              <a:spcBef>
                <a:spcPts val="0"/>
              </a:spcBef>
              <a:buClrTx/>
              <a:buSzTx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xmlns="" id="{68B2CFB2-4BF8-408E-847B-4C23E84BBE6B}"/>
              </a:ext>
            </a:extLst>
          </p:cNvPr>
          <p:cNvSpPr txBox="1">
            <a:spLocks/>
          </p:cNvSpPr>
          <p:nvPr/>
        </p:nvSpPr>
        <p:spPr>
          <a:xfrm>
            <a:off x="501318" y="1729372"/>
            <a:ext cx="8305800" cy="450298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-457200"/>
            <a:r>
              <a:rPr lang="en-GB" dirty="0" smtClean="0"/>
              <a:t>What/ who do you study?</a:t>
            </a:r>
          </a:p>
          <a:p>
            <a:pPr indent="-457200"/>
            <a:r>
              <a:rPr lang="en-GB" dirty="0" smtClean="0"/>
              <a:t>Where the study carried out (location)</a:t>
            </a:r>
          </a:p>
          <a:p>
            <a:pPr indent="-457200"/>
            <a:r>
              <a:rPr lang="en-GB" dirty="0" smtClean="0"/>
              <a:t>How is the sampling? How do you recruit them?</a:t>
            </a:r>
          </a:p>
          <a:p>
            <a:pPr indent="-457200"/>
            <a:r>
              <a:rPr lang="en-GB" dirty="0" smtClean="0"/>
              <a:t>How do you collect data?</a:t>
            </a:r>
          </a:p>
          <a:p>
            <a:pPr indent="-457200"/>
            <a:r>
              <a:rPr lang="en-GB" dirty="0" smtClean="0"/>
              <a:t>How do you analyse data?</a:t>
            </a:r>
          </a:p>
          <a:p>
            <a:pPr indent="-457200"/>
            <a:r>
              <a:rPr lang="en-GB" dirty="0" smtClean="0"/>
              <a:t>What difficulties did you encounter?</a:t>
            </a:r>
          </a:p>
          <a:p>
            <a:pPr indent="-457200"/>
            <a:r>
              <a:rPr lang="en-GB" dirty="0" smtClean="0"/>
              <a:t>How does the methodology compared to the previous methods? What are the significance?</a:t>
            </a:r>
          </a:p>
          <a:p>
            <a:pPr indent="-457200"/>
            <a:endParaRPr lang="en-GB" dirty="0" smtClean="0"/>
          </a:p>
          <a:p>
            <a:pPr indent="-4572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906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3060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TENSES </a:t>
            </a:r>
            <a:endParaRPr lang="en-US" sz="4000" b="1" i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3198"/>
            <a:ext cx="8229600" cy="4525963"/>
          </a:xfrm>
        </p:spPr>
        <p:txBody>
          <a:bodyPr/>
          <a:lstStyle/>
          <a:p>
            <a:r>
              <a:rPr lang="en-US" b="1" dirty="0" smtClean="0"/>
              <a:t>The simple past </a:t>
            </a:r>
            <a:r>
              <a:rPr lang="en-US" dirty="0" smtClean="0"/>
              <a:t>(usually in </a:t>
            </a:r>
            <a:r>
              <a:rPr lang="en-US" dirty="0"/>
              <a:t>p</a:t>
            </a:r>
            <a:r>
              <a:rPr lang="en-US" dirty="0" smtClean="0"/>
              <a:t>assive Form)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/>
              <a:t>Subjects </a:t>
            </a:r>
            <a:r>
              <a:rPr lang="en-US" b="1" dirty="0"/>
              <a:t>were chosen</a:t>
            </a:r>
            <a:r>
              <a:rPr lang="en-US" dirty="0"/>
              <a:t> from a randomly selected sample of </a:t>
            </a:r>
            <a:r>
              <a:rPr lang="en-US" dirty="0" smtClean="0"/>
              <a:t>...</a:t>
            </a:r>
          </a:p>
          <a:p>
            <a:pPr lvl="1"/>
            <a:r>
              <a:rPr lang="en-US" dirty="0"/>
              <a:t>The study </a:t>
            </a:r>
            <a:r>
              <a:rPr lang="en-US" b="1" dirty="0"/>
              <a:t>was carried out</a:t>
            </a:r>
            <a:r>
              <a:rPr lang="en-US" dirty="0"/>
              <a:t> in four </a:t>
            </a:r>
            <a:r>
              <a:rPr lang="en-US" dirty="0" smtClean="0"/>
              <a:t>schools </a:t>
            </a:r>
            <a:r>
              <a:rPr lang="en-US" dirty="0"/>
              <a:t>in </a:t>
            </a:r>
            <a:r>
              <a:rPr lang="en-US" dirty="0" smtClean="0"/>
              <a:t>Jakarta </a:t>
            </a:r>
            <a:r>
              <a:rPr lang="mr-IN" dirty="0" smtClean="0"/>
              <a:t>…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37634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206"/>
            <a:ext cx="8229600" cy="1143000"/>
          </a:xfrm>
        </p:spPr>
        <p:txBody>
          <a:bodyPr/>
          <a:lstStyle/>
          <a:p>
            <a:pPr algn="l"/>
            <a:r>
              <a:rPr lang="en-US" b="1" dirty="0" smtClean="0"/>
              <a:t>INDIVIDUAL EXERCISE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 smtClean="0"/>
              <a:t>Identify a method chapter from a paper:</a:t>
            </a:r>
          </a:p>
          <a:p>
            <a:pPr lvl="1"/>
            <a:r>
              <a:rPr lang="en-US" dirty="0"/>
              <a:t>What are written there?</a:t>
            </a:r>
          </a:p>
          <a:p>
            <a:pPr lvl="1"/>
            <a:r>
              <a:rPr lang="en-US" dirty="0"/>
              <a:t>How is the structure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sz="3600" dirty="0" smtClean="0"/>
              <a:t>Draft a method chapter (refer to your previous topic, continue the LR chapter)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83731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/>
              <a:t>Bowker,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</a:t>
            </a:r>
            <a:r>
              <a:rPr lang="en-GB" sz="2800"/>
              <a:t>University</a:t>
            </a:r>
            <a:r>
              <a:rPr lang="en-GB" sz="2800" smtClean="0"/>
              <a:t>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n-GB" sz="2800" dirty="0" smtClean="0"/>
          </a:p>
          <a:p>
            <a:pPr marL="342900">
              <a:spcBef>
                <a:spcPts val="0"/>
              </a:spcBef>
              <a:buSzPts val="2800"/>
            </a:pPr>
            <a:r>
              <a:rPr lang="en-GB" sz="2800" dirty="0"/>
              <a:t>Wallwork, Adrian. (2013). </a:t>
            </a:r>
            <a:r>
              <a:rPr lang="en-GB" sz="2800" i="1" dirty="0"/>
              <a:t>English for Writing Research Papers</a:t>
            </a:r>
            <a:r>
              <a:rPr lang="en-GB" sz="2800" dirty="0"/>
              <a:t>. New York: Springer.</a:t>
            </a:r>
          </a:p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endParaRPr lang="en-GB" sz="2800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1874</TotalTime>
  <Words>228</Words>
  <Application>Microsoft Macintosh PowerPoint</Application>
  <PresentationFormat>On-screen Show (4:3)</PresentationFormat>
  <Paragraphs>53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KEY SKILLS IN WRITING METHODS</vt:lpstr>
      <vt:lpstr>THE METHODS STRUCTURE</vt:lpstr>
      <vt:lpstr>THE METHODS STRUCTURE</vt:lpstr>
      <vt:lpstr>TENSES </vt:lpstr>
      <vt:lpstr>INDIVIDUAL EXERCISE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94</cp:revision>
  <dcterms:modified xsi:type="dcterms:W3CDTF">2019-06-17T07:28:35Z</dcterms:modified>
</cp:coreProperties>
</file>