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5" r:id="rId9"/>
    <p:sldId id="261" r:id="rId10"/>
    <p:sldId id="267" r:id="rId11"/>
    <p:sldId id="268" r:id="rId12"/>
    <p:sldId id="269" r:id="rId13"/>
    <p:sldId id="262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C81734-11DA-4825-B15A-44F5F7C1F62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85A6CC-A901-4802-8454-315ADA809E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Ketidaksamaan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lain,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lain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 guru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diajak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umur</a:t>
            </a:r>
            <a:r>
              <a:rPr lang="en-US" dirty="0" smtClean="0"/>
              <a:t> kalian yang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kalian?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: 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proklamasi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dis</a:t>
            </a:r>
            <a:r>
              <a:rPr lang="en-US" dirty="0" smtClean="0"/>
              <a:t>/</a:t>
            </a:r>
            <a:r>
              <a:rPr lang="en-US" dirty="0" err="1" smtClean="0"/>
              <a:t>kontinuitas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Kontinuitas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berlanjut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meskipun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berubah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contohnya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kolonial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berjalan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perdata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Dikontinuitas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berlanjut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UUD 1945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UUD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memfaatkan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fakta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hafalan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menarik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mengarahkan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berfikir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kritis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Materi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buku</a:t>
            </a:r>
            <a:r>
              <a:rPr lang="en-US" dirty="0" smtClean="0">
                <a:sym typeface="Wingdings" pitchFamily="2" charset="2"/>
              </a:rPr>
              <a:t> ajar 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mampu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memahami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kurikulum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Profesionalisme</a:t>
            </a:r>
            <a:r>
              <a:rPr lang="en-US" dirty="0" smtClean="0">
                <a:sym typeface="Wingdings" pitchFamily="2" charset="2"/>
              </a:rPr>
              <a:t> guru 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etimologi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syajarah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peristiwa-peristiwa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tafsiran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(</a:t>
            </a:r>
            <a:r>
              <a:rPr lang="en-US" dirty="0" err="1" smtClean="0"/>
              <a:t>Hugiono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PK </a:t>
            </a:r>
            <a:r>
              <a:rPr lang="en-US" dirty="0" err="1" smtClean="0"/>
              <a:t>Poerwantana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Penggambaran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(</a:t>
            </a:r>
            <a:r>
              <a:rPr lang="en-US" dirty="0" err="1" smtClean="0"/>
              <a:t>sartono</a:t>
            </a:r>
            <a:r>
              <a:rPr lang="en-US" dirty="0" smtClean="0"/>
              <a:t> </a:t>
            </a:r>
            <a:r>
              <a:rPr lang="en-US" dirty="0" err="1" smtClean="0"/>
              <a:t>kartodirdjo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menuturkan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terpercaya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(</a:t>
            </a:r>
            <a:r>
              <a:rPr lang="en-US" dirty="0" err="1" smtClean="0"/>
              <a:t>Depdiknas</a:t>
            </a:r>
            <a:r>
              <a:rPr lang="en-US" dirty="0" smtClean="0"/>
              <a:t>, 2003)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Luas</a:t>
            </a:r>
            <a:r>
              <a:rPr lang="en-US" dirty="0" smtClean="0"/>
              <a:t> =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endParaRPr lang="en-US" dirty="0" smtClean="0"/>
          </a:p>
          <a:p>
            <a:r>
              <a:rPr lang="en-US" dirty="0" err="1" smtClean="0"/>
              <a:t>Sempit</a:t>
            </a:r>
            <a:r>
              <a:rPr lang="en-US" dirty="0" smtClean="0"/>
              <a:t> =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unreversable</a:t>
            </a:r>
            <a:r>
              <a:rPr lang="en-US" dirty="0" smtClean="0">
                <a:sym typeface="Wingdings" pitchFamily="2" charset="2"/>
              </a:rPr>
              <a:t> .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kisah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catatan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ilmu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teori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sastra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= </a:t>
            </a:r>
            <a:r>
              <a:rPr lang="en-US" dirty="0" err="1" smtClean="0"/>
              <a:t>Kronologi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 </a:t>
            </a:r>
            <a:r>
              <a:rPr lang="en-US" dirty="0" err="1" smtClean="0">
                <a:sym typeface="Wingdings" pitchFamily="2" charset="2"/>
              </a:rPr>
              <a:t>cepat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Revolusi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 </a:t>
            </a:r>
            <a:r>
              <a:rPr lang="en-US" dirty="0" err="1" smtClean="0">
                <a:sym typeface="Wingdings" pitchFamily="2" charset="2"/>
              </a:rPr>
              <a:t>lambat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Evolusi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tahap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peradaban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Edukatif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belajarlah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sejarah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err="1" smtClean="0"/>
              <a:t>Instruktif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bermakna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Inspiratif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inspirasi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r>
              <a:rPr lang="en-US" dirty="0" err="1" smtClean="0"/>
              <a:t>Rekreatif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ditulis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sastra</a:t>
            </a:r>
            <a:r>
              <a:rPr lang="en-US" dirty="0" smtClean="0">
                <a:sym typeface="Wingdings" pitchFamily="2" charset="2"/>
              </a:rPr>
              <a:t> agar </a:t>
            </a:r>
            <a:r>
              <a:rPr lang="en-US" dirty="0" err="1" smtClean="0">
                <a:sym typeface="Wingdings" pitchFamily="2" charset="2"/>
              </a:rPr>
              <a:t>menarik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pembaca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Kontinuitas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398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Konsep Dasar Sejarah</vt:lpstr>
      <vt:lpstr>Pengertian Sejarah</vt:lpstr>
      <vt:lpstr>Slide 3</vt:lpstr>
      <vt:lpstr>Objek Studi Sejarah</vt:lpstr>
      <vt:lpstr>Peranan dan Kedudukan Sejarah</vt:lpstr>
      <vt:lpstr>Ruang Lingkup Sejarah</vt:lpstr>
      <vt:lpstr>Tujuan dan Kegunaan Sejarah</vt:lpstr>
      <vt:lpstr>Fungsi Sejarah</vt:lpstr>
      <vt:lpstr>Konsep-konsep Sejarah</vt:lpstr>
      <vt:lpstr>Konsep Perubahan</vt:lpstr>
      <vt:lpstr>Konsep waktu </vt:lpstr>
      <vt:lpstr>Konsep dis/kontinuitas</vt:lpstr>
      <vt:lpstr>Hubungan Sejarah dengan Ilmu lain</vt:lpstr>
      <vt:lpstr>Permasalahan dalam pembelajaran sejarah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Sejarah</dc:title>
  <dc:creator>AINUR</dc:creator>
  <cp:lastModifiedBy>AINUR</cp:lastModifiedBy>
  <cp:revision>2</cp:revision>
  <dcterms:created xsi:type="dcterms:W3CDTF">2015-04-14T09:06:33Z</dcterms:created>
  <dcterms:modified xsi:type="dcterms:W3CDTF">2015-04-15T05:51:56Z</dcterms:modified>
</cp:coreProperties>
</file>