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1100DAD-0B4E-4976-B64C-A15760758E44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331227-CC84-4B63-8225-17E7F0E8BB2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smtClean="0"/>
              <a:t>onsep dasar antropologi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Perkembangannya</a:t>
            </a:r>
            <a:r>
              <a:rPr lang="en-US" dirty="0" smtClean="0"/>
              <a:t>: </a:t>
            </a:r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pemburu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peramu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berpindah-pindah</a:t>
            </a:r>
            <a:r>
              <a:rPr lang="en-US" dirty="0" smtClean="0"/>
              <a:t> </a:t>
            </a:r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smtClean="0"/>
              <a:t>intensive </a:t>
            </a:r>
          </a:p>
          <a:p>
            <a:pPr lvl="0">
              <a:buNone/>
            </a:pPr>
            <a:r>
              <a:rPr lang="en-US" dirty="0" smtClean="0"/>
              <a:t>	- Industry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- Barter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- </a:t>
            </a:r>
            <a:r>
              <a:rPr lang="en-US" dirty="0" err="1" smtClean="0"/>
              <a:t>Redistribusi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perkawinan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Endogami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anggotanya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Eksogami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kawin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menikah</a:t>
            </a:r>
            <a:endParaRPr lang="en-US" dirty="0" smtClean="0"/>
          </a:p>
          <a:p>
            <a:r>
              <a:rPr lang="en-US" dirty="0" err="1" smtClean="0"/>
              <a:t>Matrilokal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istri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uxorilokal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Patrilokal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menetap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ayah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bergantian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Ambilokal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endParaRPr lang="en-US" dirty="0" smtClean="0"/>
          </a:p>
          <a:p>
            <a:r>
              <a:rPr lang="en-US" dirty="0" err="1" smtClean="0"/>
              <a:t>Avunkulokal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 smtClean="0"/>
              <a:t>saudara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suami</a:t>
            </a:r>
            <a:endParaRPr lang="en-US" dirty="0" smtClean="0"/>
          </a:p>
          <a:p>
            <a:r>
              <a:rPr lang="en-US" dirty="0" err="1" smtClean="0"/>
              <a:t>Natalokal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Neolokal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Anismisme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Dinamisme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Totemisme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pranata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mengatur</a:t>
            </a:r>
            <a:r>
              <a:rPr lang="en-US" dirty="0" smtClean="0"/>
              <a:t>, </a:t>
            </a:r>
            <a:r>
              <a:rPr lang="en-US" dirty="0" err="1" smtClean="0"/>
              <a:t>membatasi</a:t>
            </a:r>
            <a:r>
              <a:rPr lang="en-US" dirty="0" smtClean="0"/>
              <a:t>,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antarindividu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mematuhi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Pranata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isyarat</a:t>
            </a:r>
            <a:r>
              <a:rPr lang="en-US" dirty="0" smtClean="0"/>
              <a:t>, </a:t>
            </a:r>
            <a:r>
              <a:rPr lang="en-US" dirty="0" err="1" smtClean="0"/>
              <a:t>mis</a:t>
            </a:r>
            <a:r>
              <a:rPr lang="en-US" dirty="0" smtClean="0"/>
              <a:t>.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kentongan</a:t>
            </a:r>
            <a:r>
              <a:rPr lang="en-US" dirty="0" smtClean="0"/>
              <a:t>, </a:t>
            </a:r>
            <a:r>
              <a:rPr lang="en-US" dirty="0" err="1" smtClean="0"/>
              <a:t>gerak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lisan</a:t>
            </a:r>
            <a:r>
              <a:rPr lang="en-US" dirty="0" smtClean="0"/>
              <a:t> </a:t>
            </a:r>
            <a:r>
              <a:rPr lang="en-US" dirty="0" err="1" smtClean="0"/>
              <a:t>diucapkan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mulut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surat</a:t>
            </a:r>
            <a:r>
              <a:rPr lang="en-US" dirty="0" smtClean="0"/>
              <a:t>,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kesenian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a.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c.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gerak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 </a:t>
            </a:r>
            <a:r>
              <a:rPr lang="en-US" dirty="0" err="1" smtClean="0"/>
              <a:t>Antropologi</a:t>
            </a:r>
            <a:r>
              <a:rPr lang="en-US" dirty="0" smtClean="0"/>
              <a:t> - </a:t>
            </a:r>
            <a:r>
              <a:rPr lang="en-US" dirty="0" err="1" smtClean="0"/>
              <a:t>Tradisi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kebiasaan-kebiasaaan</a:t>
            </a:r>
            <a:r>
              <a:rPr lang="en-US" dirty="0" smtClean="0"/>
              <a:t> yang </a:t>
            </a:r>
            <a:r>
              <a:rPr lang="en-US" dirty="0" err="1" smtClean="0"/>
              <a:t>terpolakan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, </a:t>
            </a:r>
            <a:endParaRPr lang="en-US" dirty="0" smtClean="0"/>
          </a:p>
          <a:p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, </a:t>
            </a:r>
            <a:r>
              <a:rPr lang="en-US" dirty="0" err="1" smtClean="0"/>
              <a:t>contohnya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KDA - IPTEK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</a:p>
          <a:p>
            <a:pPr algn="ctr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bagaimanapun</a:t>
            </a:r>
            <a:r>
              <a:rPr lang="en-US" dirty="0" smtClean="0"/>
              <a:t> </a:t>
            </a:r>
            <a:r>
              <a:rPr lang="en-US" dirty="0" err="1" smtClean="0"/>
              <a:t>sederhananya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terpencil</a:t>
            </a:r>
            <a:r>
              <a:rPr lang="en-US" dirty="0" smtClean="0"/>
              <a:t>, IPTEK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kualitasnya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KDA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Norma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sesorang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tradisi</a:t>
            </a:r>
            <a:r>
              <a:rPr lang="en-US" dirty="0" smtClean="0"/>
              <a:t>, </a:t>
            </a:r>
            <a:r>
              <a:rPr lang="en-US" dirty="0" err="1" smtClean="0"/>
              <a:t>kebiasaan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orang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tsb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mengetahui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endParaRPr lang="en-US" dirty="0" smtClean="0"/>
          </a:p>
          <a:p>
            <a:r>
              <a:rPr lang="en-US" dirty="0" smtClean="0"/>
              <a:t>Norma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ukuran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KDA - </a:t>
            </a:r>
            <a:r>
              <a:rPr lang="en-US" dirty="0" err="1" smtClean="0"/>
              <a:t>Lembaga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Keluarga</a:t>
            </a:r>
            <a:r>
              <a:rPr lang="en-US" dirty="0" smtClean="0"/>
              <a:t> =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anthropos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, logos : </a:t>
            </a:r>
            <a:r>
              <a:rPr lang="en-US" dirty="0" err="1" smtClean="0">
                <a:sym typeface="Wingdings" pitchFamily="2" charset="2"/>
              </a:rPr>
              <a:t>ilmu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harfiah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anthropologi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ilmu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menyusun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generalisasi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bermanfaat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memperoleh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pemahaman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lengkap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keanekaragaman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kerjanya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aspek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cipta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KDA - </a:t>
            </a:r>
            <a:r>
              <a:rPr lang="en-US" dirty="0" err="1" smtClean="0"/>
              <a:t>Bahasa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sejahtera</a:t>
            </a:r>
            <a:endParaRPr lang="en-US" dirty="0" smtClean="0"/>
          </a:p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smtClean="0"/>
              <a:t> lain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Jadi</a:t>
            </a:r>
            <a:r>
              <a:rPr lang="en-US" dirty="0" smtClean="0"/>
              <a:t>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Ilmu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berusaha</a:t>
            </a:r>
            <a:r>
              <a:rPr lang="en-US" sz="4000" dirty="0" smtClean="0"/>
              <a:t> </a:t>
            </a:r>
            <a:r>
              <a:rPr lang="en-US" sz="4000" dirty="0" err="1" smtClean="0"/>
              <a:t>mencapai</a:t>
            </a:r>
            <a:r>
              <a:rPr lang="en-US" sz="4000" dirty="0" smtClean="0"/>
              <a:t> </a:t>
            </a:r>
            <a:r>
              <a:rPr lang="en-US" sz="4000" dirty="0" err="1" smtClean="0"/>
              <a:t>pengertian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pemahaman</a:t>
            </a:r>
            <a:r>
              <a:rPr lang="en-US" sz="4000" dirty="0" smtClean="0"/>
              <a:t> </a:t>
            </a:r>
            <a:r>
              <a:rPr lang="en-US" sz="4000" dirty="0" err="1" smtClean="0"/>
              <a:t>tentang</a:t>
            </a:r>
            <a:r>
              <a:rPr lang="en-US" sz="4000" dirty="0" smtClean="0"/>
              <a:t> </a:t>
            </a:r>
            <a:r>
              <a:rPr lang="en-US" sz="4000" dirty="0" err="1" smtClean="0"/>
              <a:t>manusia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mempelajari</a:t>
            </a:r>
            <a:r>
              <a:rPr lang="en-US" sz="4000" dirty="0" smtClean="0"/>
              <a:t> </a:t>
            </a:r>
            <a:r>
              <a:rPr lang="en-US" sz="4000" dirty="0" err="1" smtClean="0"/>
              <a:t>aneka</a:t>
            </a:r>
            <a:r>
              <a:rPr lang="en-US" sz="4000" dirty="0" smtClean="0"/>
              <a:t> </a:t>
            </a:r>
            <a:r>
              <a:rPr lang="en-US" sz="4000" dirty="0" err="1" smtClean="0"/>
              <a:t>warna</a:t>
            </a:r>
            <a:r>
              <a:rPr lang="en-US" sz="4000" dirty="0" smtClean="0"/>
              <a:t> </a:t>
            </a:r>
            <a:r>
              <a:rPr lang="en-US" sz="4000" dirty="0" err="1" smtClean="0"/>
              <a:t>bentuk</a:t>
            </a:r>
            <a:r>
              <a:rPr lang="en-US" sz="4000" dirty="0" smtClean="0"/>
              <a:t> </a:t>
            </a:r>
            <a:r>
              <a:rPr lang="en-US" sz="4000" dirty="0" err="1" smtClean="0"/>
              <a:t>fisik</a:t>
            </a:r>
            <a:r>
              <a:rPr lang="en-US" sz="4000" dirty="0" smtClean="0"/>
              <a:t>,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kebudayaannya</a:t>
            </a:r>
            <a:endParaRPr lang="en-US" sz="4000" dirty="0" smtClean="0"/>
          </a:p>
          <a:p>
            <a:pPr algn="ctr"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Kebudayaan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Tradisi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Pengetahuan</a:t>
            </a:r>
            <a:endParaRPr lang="en-US" dirty="0" smtClean="0"/>
          </a:p>
          <a:p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endParaRPr lang="en-US" dirty="0" smtClean="0"/>
          </a:p>
          <a:p>
            <a:r>
              <a:rPr lang="en-US" dirty="0" err="1" smtClean="0"/>
              <a:t>Lembaga</a:t>
            </a:r>
            <a:endParaRPr lang="en-US" dirty="0" smtClean="0"/>
          </a:p>
          <a:p>
            <a:r>
              <a:rPr lang="en-US" dirty="0" err="1" smtClean="0"/>
              <a:t>Seni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Bahasa</a:t>
            </a:r>
            <a:endParaRPr lang="en-US" dirty="0" smtClean="0"/>
          </a:p>
          <a:p>
            <a:r>
              <a:rPr lang="en-US" dirty="0" err="1" smtClean="0"/>
              <a:t>Lamban</a:t>
            </a:r>
            <a:r>
              <a:rPr lang="en-US" dirty="0" err="1" smtClean="0"/>
              <a:t>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KD </a:t>
            </a:r>
            <a:r>
              <a:rPr lang="en-US" dirty="0" err="1" smtClean="0"/>
              <a:t>Antropologi</a:t>
            </a:r>
            <a:r>
              <a:rPr lang="en-US" dirty="0" smtClean="0"/>
              <a:t> -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C.P. </a:t>
            </a:r>
            <a:r>
              <a:rPr lang="en-US" dirty="0" err="1" smtClean="0"/>
              <a:t>Kottak</a:t>
            </a:r>
            <a:r>
              <a:rPr lang="en-US" dirty="0" smtClean="0"/>
              <a:t> (1990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“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, yang </a:t>
            </a:r>
            <a:r>
              <a:rPr lang="en-US" dirty="0" err="1" smtClean="0"/>
              <a:t>manjadi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merekat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inilah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…..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lambing, </a:t>
            </a:r>
            <a:r>
              <a:rPr lang="en-US" dirty="0" err="1" smtClean="0"/>
              <a:t>isyarat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alamiah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Koentjaraningrat</a:t>
            </a:r>
            <a:r>
              <a:rPr lang="en-US" dirty="0" smtClean="0"/>
              <a:t> (1990),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r>
              <a:rPr lang="en-US" dirty="0" smtClean="0"/>
              <a:t>Taylor (1871) </a:t>
            </a:r>
            <a:r>
              <a:rPr lang="en-US" dirty="0" err="1" smtClean="0"/>
              <a:t>keseluruhan</a:t>
            </a:r>
            <a:r>
              <a:rPr lang="en-US" dirty="0" smtClean="0"/>
              <a:t> yang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kesenian</a:t>
            </a:r>
            <a:r>
              <a:rPr lang="en-US" dirty="0" smtClean="0"/>
              <a:t>, moral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istiadat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kebiasaan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Dauglas</a:t>
            </a:r>
            <a:r>
              <a:rPr lang="en-US" dirty="0" smtClean="0"/>
              <a:t> Jackson (1985)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pengamalan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didifusikan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permukaan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endParaRPr lang="en-US" dirty="0" smtClean="0"/>
          </a:p>
          <a:p>
            <a:r>
              <a:rPr lang="en-US" dirty="0" err="1" smtClean="0"/>
              <a:t>Spuhler</a:t>
            </a:r>
            <a:r>
              <a:rPr lang="en-US" dirty="0" smtClean="0"/>
              <a:t> (1965) </a:t>
            </a:r>
            <a:r>
              <a:rPr lang="en-US" dirty="0" err="1" smtClean="0"/>
              <a:t>adaptasi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yang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non </a:t>
            </a:r>
            <a:r>
              <a:rPr lang="en-US" dirty="0" err="1" smtClean="0"/>
              <a:t>generek</a:t>
            </a:r>
            <a:endParaRPr lang="en-US" dirty="0" smtClean="0"/>
          </a:p>
          <a:p>
            <a:r>
              <a:rPr lang="en-US" dirty="0" err="1" smtClean="0"/>
              <a:t>Selo</a:t>
            </a:r>
            <a:r>
              <a:rPr lang="en-US" dirty="0" smtClean="0"/>
              <a:t> </a:t>
            </a:r>
            <a:r>
              <a:rPr lang="en-US" dirty="0" err="1" smtClean="0"/>
              <a:t>Sumardjan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hasl</a:t>
            </a:r>
            <a:r>
              <a:rPr lang="en-US" dirty="0" smtClean="0"/>
              <a:t> rasa </a:t>
            </a:r>
            <a:r>
              <a:rPr lang="en-US" dirty="0" err="1" smtClean="0"/>
              <a:t>karsa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lvl="0"/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lvl="0"/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endParaRPr lang="en-US" dirty="0" smtClean="0"/>
          </a:p>
          <a:p>
            <a:pPr lvl="0"/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endParaRPr lang="en-US" dirty="0" smtClean="0"/>
          </a:p>
          <a:p>
            <a:pPr lvl="0"/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pPr lvl="0"/>
            <a:r>
              <a:rPr lang="en-US" dirty="0" err="1" smtClean="0"/>
              <a:t>Diwariskan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non </a:t>
            </a:r>
            <a:r>
              <a:rPr lang="en-US" dirty="0" err="1" smtClean="0"/>
              <a:t>genetis</a:t>
            </a:r>
            <a:endParaRPr lang="en-US" dirty="0" smtClean="0"/>
          </a:p>
          <a:p>
            <a:pPr lvl="0"/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ide</a:t>
            </a:r>
            <a:r>
              <a:rPr lang="en-US" dirty="0" smtClean="0"/>
              <a:t>, </a:t>
            </a:r>
            <a:r>
              <a:rPr lang="en-US" dirty="0" err="1" smtClean="0"/>
              <a:t>tindakan</a:t>
            </a:r>
            <a:r>
              <a:rPr lang="en-US" dirty="0" smtClean="0"/>
              <a:t>, </a:t>
            </a:r>
            <a:r>
              <a:rPr lang="en-US" dirty="0" err="1" smtClean="0"/>
              <a:t>kebendaan</a:t>
            </a:r>
            <a:endParaRPr lang="en-US" dirty="0" smtClean="0"/>
          </a:p>
          <a:p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alat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dipergunakan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memenuhi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hidupnya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Meliputi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makanan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perlindungan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transportasi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pengolahan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444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Konsep dasar antropologi</vt:lpstr>
      <vt:lpstr>Arti antropologi</vt:lpstr>
      <vt:lpstr>Jadi??</vt:lpstr>
      <vt:lpstr>Konsep dasar antropologi </vt:lpstr>
      <vt:lpstr>KD Antropologi - Kebudayaan </vt:lpstr>
      <vt:lpstr>Arti kebudayaan</vt:lpstr>
      <vt:lpstr>Arti Kebudayaan</vt:lpstr>
      <vt:lpstr>Ciri-ciri kebudayaan</vt:lpstr>
      <vt:lpstr>Unsur kebudayaan </vt:lpstr>
      <vt:lpstr>Unsur kebudayaan</vt:lpstr>
      <vt:lpstr>Unsur kebudayaan</vt:lpstr>
      <vt:lpstr>Unsur kebudayaan</vt:lpstr>
      <vt:lpstr>Unsur kebudayaan</vt:lpstr>
      <vt:lpstr>Unsur kebudayaan</vt:lpstr>
      <vt:lpstr>Unsur kebudayaan</vt:lpstr>
      <vt:lpstr>KD Antropologi - Tradisi</vt:lpstr>
      <vt:lpstr>KDA - IPTEK</vt:lpstr>
      <vt:lpstr>KDA – Nilai dan Norma</vt:lpstr>
      <vt:lpstr>KDA - Lembaga</vt:lpstr>
      <vt:lpstr>KDA - Bahasa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antropologi</dc:title>
  <dc:creator>PGSD</dc:creator>
  <cp:lastModifiedBy>PGSD</cp:lastModifiedBy>
  <cp:revision>11</cp:revision>
  <dcterms:created xsi:type="dcterms:W3CDTF">2015-11-23T03:59:03Z</dcterms:created>
  <dcterms:modified xsi:type="dcterms:W3CDTF">2015-11-23T06:29:26Z</dcterms:modified>
</cp:coreProperties>
</file>