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20CED84-76B2-41DD-A4C7-5EEB9D38EAB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C11C102-A0D0-4316-A060-C4B9C055269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smtClean="0"/>
              <a:t>onsep dasar Ekonomi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Kalangan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endParaRPr lang="en-US" sz="2000" dirty="0" smtClean="0"/>
          </a:p>
          <a:p>
            <a:r>
              <a:rPr lang="en-US" sz="2000" dirty="0" err="1" smtClean="0"/>
              <a:t>Keterbatasan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endParaRPr lang="en-US" sz="2000" dirty="0" smtClean="0"/>
          </a:p>
          <a:p>
            <a:r>
              <a:rPr lang="en-US" sz="2000" dirty="0" err="1" smtClean="0"/>
              <a:t>Kebutuhan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terbatas</a:t>
            </a:r>
            <a:endParaRPr lang="en-US" sz="2000" dirty="0" smtClean="0"/>
          </a:p>
          <a:p>
            <a:r>
              <a:rPr lang="en-US" sz="2000" dirty="0" err="1" smtClean="0"/>
              <a:t>Konsumsi-produksi-distribusi</a:t>
            </a:r>
            <a:endParaRPr lang="en-US" sz="2000" dirty="0" smtClean="0"/>
          </a:p>
          <a:p>
            <a:r>
              <a:rPr lang="en-US" sz="2000" dirty="0" err="1" smtClean="0"/>
              <a:t>Penawaran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endParaRPr lang="en-US" sz="2000" dirty="0" smtClean="0"/>
          </a:p>
          <a:p>
            <a:r>
              <a:rPr lang="en-US" sz="2000" dirty="0" err="1" smtClean="0"/>
              <a:t>Kekeluargaan</a:t>
            </a:r>
            <a:endParaRPr lang="en-US" sz="2000" dirty="0" smtClean="0"/>
          </a:p>
          <a:p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endParaRPr lang="en-US" sz="2000" dirty="0" smtClean="0"/>
          </a:p>
          <a:p>
            <a:r>
              <a:rPr lang="en-US" sz="2000" dirty="0" smtClean="0"/>
              <a:t>Alternative </a:t>
            </a:r>
            <a:r>
              <a:rPr lang="en-US" sz="2000" dirty="0" err="1" smtClean="0"/>
              <a:t>pemanfaatan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endParaRPr lang="en-US" sz="2000" dirty="0" smtClean="0"/>
          </a:p>
          <a:p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terbarukan</a:t>
            </a:r>
            <a:endParaRPr lang="en-US" sz="2000" dirty="0" smtClean="0"/>
          </a:p>
          <a:p>
            <a:r>
              <a:rPr lang="en-US" sz="2000" dirty="0" smtClean="0"/>
              <a:t>Modal</a:t>
            </a:r>
          </a:p>
          <a:p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endParaRPr lang="en-US" sz="2000" dirty="0" smtClean="0"/>
          </a:p>
          <a:p>
            <a:r>
              <a:rPr lang="en-US" sz="2000" dirty="0" err="1" smtClean="0"/>
              <a:t>Pemuasan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endParaRPr lang="en-US" sz="2000" dirty="0" smtClean="0"/>
          </a:p>
          <a:p>
            <a:r>
              <a:rPr lang="en-US" sz="2000" dirty="0" err="1" smtClean="0"/>
              <a:t>Efektif</a:t>
            </a:r>
            <a:r>
              <a:rPr lang="en-US" sz="2000" dirty="0" smtClean="0"/>
              <a:t> – </a:t>
            </a:r>
            <a:r>
              <a:rPr lang="en-US" sz="2000" dirty="0" err="1" smtClean="0"/>
              <a:t>efisien</a:t>
            </a:r>
            <a:r>
              <a:rPr lang="en-US" sz="2000" dirty="0" smtClean="0"/>
              <a:t> – </a:t>
            </a:r>
            <a:r>
              <a:rPr lang="en-US" sz="2000" dirty="0" err="1" smtClean="0"/>
              <a:t>produktif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Ketrampilan</a:t>
            </a:r>
            <a:r>
              <a:rPr lang="en-US" dirty="0" smtClean="0"/>
              <a:t> guru yang </a:t>
            </a:r>
            <a:r>
              <a:rPr lang="en-US" dirty="0" err="1" smtClean="0"/>
              <a:t>dibutuhkan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/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perkebunan</a:t>
            </a:r>
            <a:r>
              <a:rPr lang="en-US" dirty="0" smtClean="0"/>
              <a:t>, </a:t>
            </a:r>
            <a:r>
              <a:rPr lang="en-US" dirty="0" err="1" smtClean="0"/>
              <a:t>kerajinan</a:t>
            </a:r>
            <a:r>
              <a:rPr lang="en-US" dirty="0" smtClean="0"/>
              <a:t>, </a:t>
            </a:r>
            <a:r>
              <a:rPr lang="en-US" dirty="0" err="1" smtClean="0"/>
              <a:t>perikanan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Guru IPS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, </a:t>
            </a:r>
            <a:r>
              <a:rPr lang="en-US" dirty="0" err="1" smtClean="0"/>
              <a:t>mengarahkan</a:t>
            </a:r>
            <a:r>
              <a:rPr lang="en-US" dirty="0" smtClean="0"/>
              <a:t>,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mental </a:t>
            </a:r>
            <a:r>
              <a:rPr lang="en-US" dirty="0" err="1" smtClean="0"/>
              <a:t>wiraswasta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Negara.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menyadarkan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terbarukan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produktifitasnya</a:t>
            </a:r>
            <a:r>
              <a:rPr lang="en-US" dirty="0" smtClean="0"/>
              <a:t> optimum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melaui</a:t>
            </a:r>
            <a:r>
              <a:rPr lang="en-US" dirty="0" smtClean="0"/>
              <a:t> </a:t>
            </a:r>
            <a:r>
              <a:rPr lang="en-US" dirty="0" err="1" smtClean="0"/>
              <a:t>pranata-pranatanya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modal,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materinya</a:t>
            </a:r>
            <a:r>
              <a:rPr lang="en-US" dirty="0" smtClean="0"/>
              <a:t> (Brown &amp; Brown)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mengorganisasikan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menopang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materialnya</a:t>
            </a:r>
            <a:r>
              <a:rPr lang="en-US" dirty="0" smtClean="0"/>
              <a:t> (Earl E. </a:t>
            </a:r>
            <a:r>
              <a:rPr lang="en-US" dirty="0" err="1" smtClean="0"/>
              <a:t>Muntz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mempersoalkan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pemuasan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(Albert Meyers)</a:t>
            </a:r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endParaRPr lang="en-US" dirty="0" smtClean="0"/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langka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Dari </a:t>
            </a:r>
            <a:r>
              <a:rPr lang="en-US" sz="5400" dirty="0" err="1" smtClean="0"/>
              <a:t>pengertian-pengertian</a:t>
            </a:r>
            <a:r>
              <a:rPr lang="en-US" sz="5400" dirty="0" smtClean="0"/>
              <a:t> </a:t>
            </a:r>
            <a:r>
              <a:rPr lang="en-US" sz="5400" dirty="0" err="1" smtClean="0"/>
              <a:t>tersebut</a:t>
            </a:r>
            <a:r>
              <a:rPr lang="en-US" sz="5400" dirty="0" smtClean="0"/>
              <a:t>, </a:t>
            </a:r>
            <a:r>
              <a:rPr lang="en-US" sz="5400" dirty="0" err="1" smtClean="0"/>
              <a:t>apa</a:t>
            </a:r>
            <a:r>
              <a:rPr lang="en-US" sz="5400" dirty="0" smtClean="0"/>
              <a:t> </a:t>
            </a:r>
            <a:r>
              <a:rPr lang="en-US" sz="5400" dirty="0" err="1" smtClean="0"/>
              <a:t>inti</a:t>
            </a:r>
            <a:r>
              <a:rPr lang="en-US" sz="5400" dirty="0" smtClean="0"/>
              <a:t> </a:t>
            </a:r>
            <a:r>
              <a:rPr lang="en-US" sz="5400" dirty="0" err="1" smtClean="0"/>
              <a:t>dari</a:t>
            </a:r>
            <a:r>
              <a:rPr lang="en-US" sz="5400" dirty="0" smtClean="0"/>
              <a:t> </a:t>
            </a:r>
            <a:r>
              <a:rPr lang="en-US" sz="5400" dirty="0" err="1" smtClean="0"/>
              <a:t>ekonomi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serba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diproduksi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memproduksinya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Usaha </a:t>
            </a:r>
            <a:r>
              <a:rPr lang="en-US" sz="4400" dirty="0" err="1" smtClean="0"/>
              <a:t>manusia</a:t>
            </a:r>
            <a:r>
              <a:rPr lang="en-US" sz="4400" dirty="0" smtClean="0"/>
              <a:t> </a:t>
            </a:r>
            <a:r>
              <a:rPr lang="en-US" sz="4400" dirty="0" err="1" smtClean="0"/>
              <a:t>menciptakan</a:t>
            </a: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menambah</a:t>
            </a:r>
            <a:r>
              <a:rPr lang="en-US" sz="4400" dirty="0" smtClean="0"/>
              <a:t> </a:t>
            </a:r>
            <a:r>
              <a:rPr lang="en-US" sz="4400" dirty="0" err="1" smtClean="0"/>
              <a:t>guna</a:t>
            </a:r>
            <a:r>
              <a:rPr lang="en-US" sz="4400" dirty="0" smtClean="0"/>
              <a:t> </a:t>
            </a:r>
            <a:r>
              <a:rPr lang="en-US" sz="4400" dirty="0" err="1" smtClean="0"/>
              <a:t>suatu</a:t>
            </a:r>
            <a:r>
              <a:rPr lang="en-US" sz="4400" dirty="0" smtClean="0"/>
              <a:t> </a:t>
            </a:r>
            <a:r>
              <a:rPr lang="en-US" sz="4400" dirty="0" err="1" smtClean="0"/>
              <a:t>benda</a:t>
            </a:r>
            <a:r>
              <a:rPr lang="en-US" sz="4400" dirty="0" smtClean="0"/>
              <a:t> </a:t>
            </a:r>
            <a:r>
              <a:rPr lang="en-US" sz="4400" dirty="0" err="1" smtClean="0"/>
              <a:t>baik</a:t>
            </a:r>
            <a:r>
              <a:rPr lang="en-US" sz="4400" dirty="0" smtClean="0"/>
              <a:t> </a:t>
            </a:r>
            <a:r>
              <a:rPr lang="en-US" sz="4400" dirty="0" err="1" smtClean="0"/>
              <a:t>bentuk</a:t>
            </a:r>
            <a:r>
              <a:rPr lang="en-US" sz="4400" dirty="0" smtClean="0"/>
              <a:t>, </a:t>
            </a:r>
            <a:r>
              <a:rPr lang="en-US" sz="4400" dirty="0" err="1" smtClean="0"/>
              <a:t>waktu</a:t>
            </a:r>
            <a:r>
              <a:rPr lang="en-US" sz="4400" dirty="0" smtClean="0"/>
              <a:t>, </a:t>
            </a:r>
            <a:r>
              <a:rPr lang="en-US" sz="4400" dirty="0" err="1" smtClean="0"/>
              <a:t>tempat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pemilikan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tambahan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guna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dihasilkan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benda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Contohnya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kursi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kayu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gelondongan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tambahan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guna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diciptakan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perbedaan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Misalnya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penyimpanan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pertanian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perbedaan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tempat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Misalnya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sayuran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pegunungan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dataran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rendah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sebaliknya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dijual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pegunungan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pemilikan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tercipta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status </a:t>
            </a:r>
            <a:r>
              <a:rPr lang="en-US" dirty="0" err="1" smtClean="0">
                <a:sym typeface="Wingdings" pitchFamily="2" charset="2"/>
              </a:rPr>
              <a:t>kepemilikan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</TotalTime>
  <Words>371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Konsep dasar Ekonomi</vt:lpstr>
      <vt:lpstr>Pengertian ekonomi</vt:lpstr>
      <vt:lpstr>Pengertian ekonomi</vt:lpstr>
      <vt:lpstr>Slide 4</vt:lpstr>
      <vt:lpstr>Penyebab masalah ekonomi</vt:lpstr>
      <vt:lpstr>3 masalah ekonomi</vt:lpstr>
      <vt:lpstr>Produksi </vt:lpstr>
      <vt:lpstr>Arti menambah guna </vt:lpstr>
      <vt:lpstr>Arti menambah guna</vt:lpstr>
      <vt:lpstr>Konsep-konsep dasar ekonomi</vt:lpstr>
      <vt:lpstr>Ketrampilan guru yang dibutuhkan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Ekonomi</dc:title>
  <dc:creator>PGSD</dc:creator>
  <cp:lastModifiedBy>PGSD</cp:lastModifiedBy>
  <cp:revision>5</cp:revision>
  <dcterms:created xsi:type="dcterms:W3CDTF">2015-11-23T02:59:04Z</dcterms:created>
  <dcterms:modified xsi:type="dcterms:W3CDTF">2015-11-23T03:42:32Z</dcterms:modified>
</cp:coreProperties>
</file>