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1" r:id="rId9"/>
    <p:sldId id="267" r:id="rId10"/>
    <p:sldId id="259" r:id="rId11"/>
    <p:sldId id="258" r:id="rId12"/>
    <p:sldId id="260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EC45EA-335E-4552-82E0-83683CAD50F4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2A7637-7886-4DF4-B73C-9D82C7D6A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Wilayah study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Study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Study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–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Study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, </a:t>
            </a:r>
            <a:r>
              <a:rPr lang="en-US" dirty="0" err="1" smtClean="0"/>
              <a:t>konformitas</a:t>
            </a:r>
            <a:r>
              <a:rPr lang="en-US" dirty="0" smtClean="0"/>
              <a:t>, </a:t>
            </a:r>
            <a:r>
              <a:rPr lang="en-US" dirty="0" err="1" smtClean="0"/>
              <a:t>kerjasama</a:t>
            </a:r>
            <a:r>
              <a:rPr lang="en-US" dirty="0" smtClean="0"/>
              <a:t>, </a:t>
            </a:r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lvl="0"/>
            <a:r>
              <a:rPr lang="en-US" dirty="0" err="1" smtClean="0"/>
              <a:t>Perhatian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Minat</a:t>
            </a:r>
            <a:endParaRPr lang="en-US" dirty="0" smtClean="0"/>
          </a:p>
          <a:p>
            <a:pPr lvl="0"/>
            <a:r>
              <a:rPr lang="en-US" dirty="0" err="1" smtClean="0"/>
              <a:t>Kemauan</a:t>
            </a:r>
            <a:endParaRPr lang="en-US" dirty="0" smtClean="0"/>
          </a:p>
          <a:p>
            <a:pPr lvl="0"/>
            <a:r>
              <a:rPr lang="en-US" dirty="0" err="1" smtClean="0"/>
              <a:t>Motivasi</a:t>
            </a:r>
            <a:endParaRPr lang="en-US" dirty="0" smtClean="0"/>
          </a:p>
          <a:p>
            <a:pPr lvl="0"/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lvl="0"/>
            <a:r>
              <a:rPr lang="en-US" dirty="0" err="1" smtClean="0"/>
              <a:t>Penghayatan</a:t>
            </a:r>
            <a:endParaRPr lang="en-US" dirty="0" smtClean="0"/>
          </a:p>
          <a:p>
            <a:pPr lvl="0"/>
            <a:r>
              <a:rPr lang="en-US" dirty="0" err="1" smtClean="0"/>
              <a:t>Kesadaran</a:t>
            </a:r>
            <a:endParaRPr lang="en-US" dirty="0" smtClean="0"/>
          </a:p>
          <a:p>
            <a:pPr lvl="0"/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dirty="0" smtClean="0"/>
          </a:p>
          <a:p>
            <a:pPr lvl="0"/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dirty="0" smtClean="0"/>
          </a:p>
          <a:p>
            <a:pPr lvl="0"/>
            <a:r>
              <a:rPr lang="en-US" dirty="0" err="1" smtClean="0"/>
              <a:t>Sikap</a:t>
            </a:r>
            <a:r>
              <a:rPr lang="en-US" dirty="0" smtClean="0"/>
              <a:t> mental</a:t>
            </a:r>
          </a:p>
          <a:p>
            <a:r>
              <a:rPr lang="en-US" dirty="0" err="1" smtClean="0"/>
              <a:t>Kepribadian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>
            <a:noAutofit/>
          </a:bodyPr>
          <a:lstStyle/>
          <a:p>
            <a:r>
              <a:rPr lang="en-US" sz="1900" dirty="0" err="1" smtClean="0"/>
              <a:t>Membekali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didik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pengetahuan</a:t>
            </a:r>
            <a:r>
              <a:rPr lang="en-US" sz="1900" dirty="0" smtClean="0"/>
              <a:t> </a:t>
            </a:r>
            <a:r>
              <a:rPr lang="en-US" sz="1900" dirty="0" err="1" smtClean="0"/>
              <a:t>Psikologi</a:t>
            </a:r>
            <a:r>
              <a:rPr lang="en-US" sz="1900" dirty="0" smtClean="0"/>
              <a:t> </a:t>
            </a:r>
            <a:r>
              <a:rPr lang="en-US" sz="1900" dirty="0" err="1" smtClean="0"/>
              <a:t>sosial</a:t>
            </a:r>
            <a:r>
              <a:rPr lang="en-US" sz="1900" dirty="0" smtClean="0"/>
              <a:t> </a:t>
            </a:r>
            <a:r>
              <a:rPr lang="en-US" sz="1900" dirty="0" err="1" smtClean="0"/>
              <a:t>sehingga</a:t>
            </a:r>
            <a:r>
              <a:rPr lang="en-US" sz="1900" dirty="0" smtClean="0"/>
              <a:t> </a:t>
            </a:r>
            <a:r>
              <a:rPr lang="en-US" sz="1900" dirty="0" err="1" smtClean="0"/>
              <a:t>tidak</a:t>
            </a:r>
            <a:r>
              <a:rPr lang="en-US" sz="1900" dirty="0" smtClean="0"/>
              <a:t> </a:t>
            </a:r>
            <a:r>
              <a:rPr lang="en-US" sz="1900" dirty="0" err="1" smtClean="0"/>
              <a:t>terpengaruh</a:t>
            </a:r>
            <a:r>
              <a:rPr lang="en-US" sz="1900" dirty="0" smtClean="0"/>
              <a:t>, </a:t>
            </a:r>
            <a:r>
              <a:rPr lang="en-US" sz="1900" dirty="0" err="1" smtClean="0"/>
              <a:t>tersugesti</a:t>
            </a:r>
            <a:r>
              <a:rPr lang="en-US" sz="1900" dirty="0" smtClean="0"/>
              <a:t>,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terpengaruh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situasi</a:t>
            </a:r>
            <a:r>
              <a:rPr lang="en-US" sz="1900" dirty="0" smtClean="0"/>
              <a:t> </a:t>
            </a:r>
            <a:r>
              <a:rPr lang="en-US" sz="1900" dirty="0" err="1" smtClean="0"/>
              <a:t>sosial</a:t>
            </a:r>
            <a:r>
              <a:rPr lang="en-US" sz="1900" dirty="0" smtClean="0"/>
              <a:t> </a:t>
            </a:r>
            <a:r>
              <a:rPr lang="en-US" sz="1900" dirty="0" smtClean="0"/>
              <a:t>yang </a:t>
            </a:r>
            <a:r>
              <a:rPr lang="en-US" sz="1900" dirty="0" err="1" smtClean="0"/>
              <a:t>tidak</a:t>
            </a:r>
            <a:r>
              <a:rPr lang="en-US" sz="1900" dirty="0" smtClean="0"/>
              <a:t> </a:t>
            </a:r>
            <a:r>
              <a:rPr lang="en-US" sz="1900" dirty="0" err="1" smtClean="0"/>
              <a:t>selamanya</a:t>
            </a:r>
            <a:r>
              <a:rPr lang="en-US" sz="1900" dirty="0" smtClean="0"/>
              <a:t> </a:t>
            </a:r>
            <a:r>
              <a:rPr lang="en-US" sz="1900" dirty="0" err="1" smtClean="0"/>
              <a:t>bernilai</a:t>
            </a:r>
            <a:r>
              <a:rPr lang="en-US" sz="1900" dirty="0" smtClean="0"/>
              <a:t> </a:t>
            </a:r>
            <a:r>
              <a:rPr lang="en-US" sz="1900" dirty="0" err="1" smtClean="0"/>
              <a:t>baik</a:t>
            </a:r>
            <a:r>
              <a:rPr lang="en-US" sz="1900" dirty="0" smtClean="0"/>
              <a:t>.</a:t>
            </a:r>
          </a:p>
          <a:p>
            <a:r>
              <a:rPr lang="en-US" sz="1900" dirty="0" err="1" smtClean="0"/>
              <a:t>Membekali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didik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kemampuan</a:t>
            </a:r>
            <a:r>
              <a:rPr lang="en-US" sz="1900" dirty="0" smtClean="0"/>
              <a:t> </a:t>
            </a:r>
            <a:r>
              <a:rPr lang="en-US" sz="1900" dirty="0" err="1" smtClean="0"/>
              <a:t>mengidentifikasi</a:t>
            </a:r>
            <a:r>
              <a:rPr lang="en-US" sz="1900" dirty="0" smtClean="0"/>
              <a:t>, </a:t>
            </a:r>
            <a:r>
              <a:rPr lang="en-US" sz="1900" dirty="0" err="1" smtClean="0"/>
              <a:t>menganalisa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menyusun</a:t>
            </a:r>
            <a:r>
              <a:rPr lang="en-US" sz="1900" dirty="0" smtClean="0"/>
              <a:t> </a:t>
            </a:r>
            <a:r>
              <a:rPr lang="en-US" sz="1900" dirty="0" err="1" smtClean="0"/>
              <a:t>alternatif</a:t>
            </a:r>
            <a:r>
              <a:rPr lang="en-US" sz="1900" dirty="0" smtClean="0"/>
              <a:t> </a:t>
            </a:r>
            <a:r>
              <a:rPr lang="en-US" sz="1900" dirty="0" err="1" smtClean="0"/>
              <a:t>pemecahan</a:t>
            </a:r>
            <a:r>
              <a:rPr lang="en-US" sz="1900" dirty="0" smtClean="0"/>
              <a:t> </a:t>
            </a:r>
            <a:r>
              <a:rPr lang="en-US" sz="1900" dirty="0" err="1" smtClean="0"/>
              <a:t>masalah-masalah</a:t>
            </a:r>
            <a:r>
              <a:rPr lang="en-US" sz="1900" dirty="0" smtClean="0"/>
              <a:t> </a:t>
            </a:r>
            <a:r>
              <a:rPr lang="en-US" sz="1900" dirty="0" err="1" smtClean="0"/>
              <a:t>sosial</a:t>
            </a:r>
            <a:r>
              <a:rPr lang="en-US" sz="1900" dirty="0" smtClean="0"/>
              <a:t> </a:t>
            </a:r>
            <a:r>
              <a:rPr lang="en-US" sz="1900" dirty="0" err="1" smtClean="0"/>
              <a:t>secara</a:t>
            </a:r>
            <a:r>
              <a:rPr lang="en-US" sz="1900" dirty="0" smtClean="0"/>
              <a:t> </a:t>
            </a:r>
            <a:r>
              <a:rPr lang="en-US" sz="1900" dirty="0" err="1" smtClean="0"/>
              <a:t>tepat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sistematis</a:t>
            </a:r>
            <a:r>
              <a:rPr lang="en-US" sz="1900" dirty="0" smtClean="0"/>
              <a:t> </a:t>
            </a:r>
            <a:r>
              <a:rPr lang="en-US" sz="1900" dirty="0" err="1" smtClean="0"/>
              <a:t>mengenai</a:t>
            </a:r>
            <a:r>
              <a:rPr lang="en-US" sz="1900" dirty="0" smtClean="0"/>
              <a:t> </a:t>
            </a:r>
            <a:r>
              <a:rPr lang="en-US" sz="1900" dirty="0" err="1" smtClean="0"/>
              <a:t>proses</a:t>
            </a:r>
            <a:r>
              <a:rPr lang="en-US" sz="1900" dirty="0" smtClean="0"/>
              <a:t> </a:t>
            </a:r>
            <a:r>
              <a:rPr lang="en-US" sz="1900" dirty="0" err="1" smtClean="0"/>
              <a:t>kejiwaan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berhubungan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kehidupan</a:t>
            </a:r>
            <a:r>
              <a:rPr lang="en-US" sz="1900" dirty="0" smtClean="0"/>
              <a:t> </a:t>
            </a:r>
            <a:r>
              <a:rPr lang="en-US" sz="1900" dirty="0" err="1" smtClean="0"/>
              <a:t>bersama</a:t>
            </a:r>
            <a:r>
              <a:rPr lang="en-US" sz="1900" dirty="0" smtClean="0"/>
              <a:t>.</a:t>
            </a:r>
          </a:p>
          <a:p>
            <a:r>
              <a:rPr lang="en-US" sz="1900" dirty="0" err="1" smtClean="0"/>
              <a:t>Membekali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didik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kemampuan</a:t>
            </a:r>
            <a:r>
              <a:rPr lang="en-US" sz="1900" dirty="0" smtClean="0"/>
              <a:t> </a:t>
            </a:r>
            <a:r>
              <a:rPr lang="en-US" sz="1900" dirty="0" err="1" smtClean="0"/>
              <a:t>berkomunikasi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sesama</a:t>
            </a:r>
            <a:r>
              <a:rPr lang="en-US" sz="1900" dirty="0" smtClean="0"/>
              <a:t> </a:t>
            </a:r>
            <a:r>
              <a:rPr lang="en-US" sz="1900" dirty="0" err="1" smtClean="0"/>
              <a:t>warga</a:t>
            </a:r>
            <a:r>
              <a:rPr lang="en-US" sz="1900" dirty="0" smtClean="0"/>
              <a:t>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 </a:t>
            </a:r>
            <a:r>
              <a:rPr lang="en-US" sz="1900" dirty="0" err="1" smtClean="0"/>
              <a:t>sehingga</a:t>
            </a:r>
            <a:r>
              <a:rPr lang="en-US" sz="1900" dirty="0" smtClean="0"/>
              <a:t> </a:t>
            </a:r>
            <a:r>
              <a:rPr lang="en-US" sz="1900" dirty="0" err="1" smtClean="0"/>
              <a:t>memudahkan</a:t>
            </a:r>
            <a:r>
              <a:rPr lang="en-US" sz="1900" dirty="0" smtClean="0"/>
              <a:t> </a:t>
            </a:r>
            <a:r>
              <a:rPr lang="en-US" sz="1900" dirty="0" err="1" smtClean="0"/>
              <a:t>dalam</a:t>
            </a:r>
            <a:r>
              <a:rPr lang="en-US" sz="1900" dirty="0" smtClean="0"/>
              <a:t> </a:t>
            </a:r>
            <a:r>
              <a:rPr lang="en-US" sz="1900" dirty="0" err="1" smtClean="0"/>
              <a:t>melakukan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pendekatan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mewujudkan</a:t>
            </a:r>
            <a:r>
              <a:rPr lang="en-US" sz="1900" dirty="0" smtClean="0"/>
              <a:t> </a:t>
            </a:r>
            <a:r>
              <a:rPr lang="en-US" sz="1900" dirty="0" err="1" smtClean="0"/>
              <a:t>perubahan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pengarahan</a:t>
            </a:r>
            <a:r>
              <a:rPr lang="en-US" sz="1900" dirty="0" smtClean="0"/>
              <a:t> </a:t>
            </a:r>
            <a:r>
              <a:rPr lang="en-US" sz="1900" dirty="0" err="1" smtClean="0"/>
              <a:t>kepada</a:t>
            </a:r>
            <a:r>
              <a:rPr lang="en-US" sz="1900" dirty="0" smtClean="0"/>
              <a:t> </a:t>
            </a:r>
            <a:r>
              <a:rPr lang="en-US" sz="1900" dirty="0" err="1" smtClean="0"/>
              <a:t>tujuan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sebaik-baiknya</a:t>
            </a:r>
            <a:endParaRPr lang="en-US" sz="1900" dirty="0" smtClean="0"/>
          </a:p>
          <a:p>
            <a:r>
              <a:rPr lang="en-US" sz="1900" dirty="0" err="1" smtClean="0"/>
              <a:t>Membekali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didik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kesadaran</a:t>
            </a:r>
            <a:r>
              <a:rPr lang="en-US" sz="1900" dirty="0" smtClean="0"/>
              <a:t> </a:t>
            </a:r>
            <a:r>
              <a:rPr lang="en-US" sz="1900" dirty="0" err="1" smtClean="0"/>
              <a:t>terhadap</a:t>
            </a:r>
            <a:r>
              <a:rPr lang="en-US" sz="1900" dirty="0" smtClean="0"/>
              <a:t> </a:t>
            </a:r>
            <a:r>
              <a:rPr lang="en-US" sz="1900" dirty="0" err="1" smtClean="0"/>
              <a:t>lingkungan</a:t>
            </a:r>
            <a:r>
              <a:rPr lang="en-US" sz="1900" dirty="0" smtClean="0"/>
              <a:t> </a:t>
            </a:r>
            <a:r>
              <a:rPr lang="en-US" sz="1900" dirty="0" err="1" smtClean="0"/>
              <a:t>sosial</a:t>
            </a:r>
            <a:r>
              <a:rPr lang="en-US" sz="1900" dirty="0" smtClean="0"/>
              <a:t> </a:t>
            </a:r>
            <a:r>
              <a:rPr lang="en-US" sz="1900" dirty="0" err="1" smtClean="0"/>
              <a:t>sehingga</a:t>
            </a:r>
            <a:r>
              <a:rPr lang="en-US" sz="1900" dirty="0" smtClean="0"/>
              <a:t> </a:t>
            </a:r>
            <a:r>
              <a:rPr lang="en-US" sz="1900" dirty="0" err="1" smtClean="0"/>
              <a:t>mampu</a:t>
            </a:r>
            <a:r>
              <a:rPr lang="en-US" sz="1900" dirty="0" smtClean="0"/>
              <a:t> </a:t>
            </a:r>
            <a:r>
              <a:rPr lang="en-US" sz="1900" dirty="0" err="1" smtClean="0"/>
              <a:t>merubah</a:t>
            </a:r>
            <a:r>
              <a:rPr lang="en-US" sz="1900" dirty="0" smtClean="0"/>
              <a:t> </a:t>
            </a:r>
            <a:r>
              <a:rPr lang="en-US" sz="1900" dirty="0" err="1" smtClean="0"/>
              <a:t>sifat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sikap</a:t>
            </a:r>
            <a:r>
              <a:rPr lang="en-US" sz="1900" dirty="0" smtClean="0"/>
              <a:t> </a:t>
            </a:r>
            <a:r>
              <a:rPr lang="en-US" sz="1900" dirty="0" err="1" smtClean="0"/>
              <a:t>sosialnya</a:t>
            </a:r>
            <a:r>
              <a:rPr lang="en-US" sz="1900" dirty="0" smtClean="0"/>
              <a:t>.</a:t>
            </a:r>
          </a:p>
          <a:p>
            <a:r>
              <a:rPr lang="en-US" sz="1900" dirty="0" err="1" smtClean="0"/>
              <a:t>Membekali</a:t>
            </a:r>
            <a:r>
              <a:rPr lang="en-US" sz="1900" dirty="0" smtClean="0"/>
              <a:t> </a:t>
            </a:r>
            <a:r>
              <a:rPr lang="en-US" sz="1900" dirty="0" err="1" smtClean="0"/>
              <a:t>peserta</a:t>
            </a:r>
            <a:r>
              <a:rPr lang="en-US" sz="1900" dirty="0" smtClean="0"/>
              <a:t> </a:t>
            </a:r>
            <a:r>
              <a:rPr lang="en-US" sz="1900" dirty="0" err="1" smtClean="0"/>
              <a:t>didik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kemampuan</a:t>
            </a:r>
            <a:r>
              <a:rPr lang="en-US" sz="1900" dirty="0" smtClean="0"/>
              <a:t> </a:t>
            </a:r>
            <a:r>
              <a:rPr lang="en-US" sz="1900" dirty="0" err="1" smtClean="0"/>
              <a:t>mengembangkan</a:t>
            </a:r>
            <a:r>
              <a:rPr lang="en-US" sz="1900" dirty="0" smtClean="0"/>
              <a:t> </a:t>
            </a:r>
            <a:r>
              <a:rPr lang="en-US" sz="1900" dirty="0" err="1" smtClean="0"/>
              <a:t>pengetahuan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keilmuan</a:t>
            </a:r>
            <a:r>
              <a:rPr lang="en-US" sz="1900" dirty="0" smtClean="0"/>
              <a:t> </a:t>
            </a:r>
            <a:r>
              <a:rPr lang="en-US" sz="1900" dirty="0" err="1" smtClean="0"/>
              <a:t>Psikologi</a:t>
            </a:r>
            <a:r>
              <a:rPr lang="en-US" sz="1900" dirty="0" smtClean="0"/>
              <a:t> </a:t>
            </a:r>
            <a:r>
              <a:rPr lang="en-US" sz="1900" dirty="0" err="1" smtClean="0"/>
              <a:t>sosial</a:t>
            </a:r>
            <a:r>
              <a:rPr lang="en-US" sz="1900" dirty="0" smtClean="0"/>
              <a:t> </a:t>
            </a:r>
            <a:r>
              <a:rPr lang="en-US" sz="1900" dirty="0" err="1" smtClean="0"/>
              <a:t>sesuai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perkembagan</a:t>
            </a:r>
            <a:r>
              <a:rPr lang="en-US" sz="1900" dirty="0" smtClean="0"/>
              <a:t> </a:t>
            </a:r>
            <a:r>
              <a:rPr lang="en-US" sz="1900" dirty="0" err="1" smtClean="0"/>
              <a:t>kehidupan</a:t>
            </a:r>
            <a:r>
              <a:rPr lang="en-US" sz="1900" dirty="0" smtClean="0"/>
              <a:t>, </a:t>
            </a:r>
            <a:r>
              <a:rPr lang="en-US" sz="1900" dirty="0" err="1" smtClean="0"/>
              <a:t>perkembangan</a:t>
            </a:r>
            <a:r>
              <a:rPr lang="en-US" sz="1900" dirty="0" smtClean="0"/>
              <a:t> </a:t>
            </a:r>
            <a:r>
              <a:rPr lang="en-US" sz="1900" dirty="0" err="1" smtClean="0"/>
              <a:t>masyarakat</a:t>
            </a:r>
            <a:r>
              <a:rPr lang="en-US" sz="1900" dirty="0" smtClean="0"/>
              <a:t>, </a:t>
            </a:r>
            <a:r>
              <a:rPr lang="en-US" sz="1900" dirty="0" err="1" smtClean="0"/>
              <a:t>perkembangan</a:t>
            </a:r>
            <a:r>
              <a:rPr lang="en-US" sz="1900" dirty="0" smtClean="0"/>
              <a:t> </a:t>
            </a:r>
            <a:r>
              <a:rPr lang="en-US" sz="1900" dirty="0" err="1" smtClean="0"/>
              <a:t>ilmu</a:t>
            </a:r>
            <a:r>
              <a:rPr lang="en-US" sz="1900" dirty="0" smtClean="0"/>
              <a:t>,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perkembangan</a:t>
            </a:r>
            <a:r>
              <a:rPr lang="en-US" sz="1900" dirty="0" smtClean="0"/>
              <a:t> </a:t>
            </a:r>
            <a:r>
              <a:rPr lang="en-US" sz="1900" dirty="0" err="1" smtClean="0"/>
              <a:t>teknologi</a:t>
            </a:r>
            <a:endParaRPr lang="en-US" sz="1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Harold A Phelps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illmiah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mental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Krech</a:t>
            </a:r>
            <a:r>
              <a:rPr lang="en-US" dirty="0" smtClean="0"/>
              <a:t>, </a:t>
            </a:r>
            <a:r>
              <a:rPr lang="en-US" dirty="0" err="1" smtClean="0"/>
              <a:t>Clutfield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ballachey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antarpersonal</a:t>
            </a:r>
            <a:endParaRPr lang="en-US" dirty="0" smtClean="0"/>
          </a:p>
          <a:p>
            <a:r>
              <a:rPr lang="en-US" dirty="0" smtClean="0"/>
              <a:t>Fairchild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mental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Paedagogik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psikis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Lawannya</a:t>
            </a:r>
            <a:r>
              <a:rPr lang="en-US" dirty="0" smtClean="0"/>
              <a:t> :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orang-orang</a:t>
            </a:r>
            <a:r>
              <a:rPr lang="en-US" dirty="0" smtClean="0"/>
              <a:t>).”</a:t>
            </a:r>
          </a:p>
          <a:p>
            <a:r>
              <a:rPr lang="en-US" dirty="0" smtClean="0"/>
              <a:t>Hubert Bonner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“Social Psychology“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smtClean="0"/>
              <a:t>“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“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Bonner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menitikberatkan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sv-SE" dirty="0" smtClean="0"/>
              <a:t>yang </a:t>
            </a:r>
            <a:r>
              <a:rPr lang="sv-SE" dirty="0" smtClean="0"/>
              <a:t>menjadi pokok atau sasaran utama dalam mempelajari </a:t>
            </a:r>
            <a:r>
              <a:rPr lang="sv-SE" dirty="0" smtClean="0"/>
              <a:t>psikologi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A.M. Chorus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</a:t>
            </a:r>
            <a:r>
              <a:rPr lang="en-US" dirty="0" err="1" smtClean="0"/>
              <a:t>Gronslagen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Psycologie</a:t>
            </a:r>
            <a:r>
              <a:rPr lang="en-US" dirty="0" smtClean="0"/>
              <a:t>“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.” Chorus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normal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Sherif</a:t>
            </a:r>
            <a:r>
              <a:rPr lang="en-US" dirty="0" smtClean="0"/>
              <a:t> &amp; </a:t>
            </a:r>
            <a:r>
              <a:rPr lang="en-US" dirty="0" err="1" smtClean="0"/>
              <a:t>Sherif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“An Outline of Social </a:t>
            </a:r>
            <a:r>
              <a:rPr lang="en-US" dirty="0" smtClean="0"/>
              <a:t>Psychology </a:t>
            </a:r>
            <a:r>
              <a:rPr lang="nb-NO" dirty="0" smtClean="0"/>
              <a:t>memberikan </a:t>
            </a:r>
            <a:r>
              <a:rPr lang="nb-NO" dirty="0" smtClean="0"/>
              <a:t>definisi sebagai berikut : “Psikologi sosial adalah </a:t>
            </a:r>
            <a:r>
              <a:rPr lang="nb-NO" dirty="0" smtClean="0"/>
              <a:t>ilmu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situasi-situasi</a:t>
            </a:r>
            <a:r>
              <a:rPr lang="en-US" dirty="0" smtClean="0"/>
              <a:t> </a:t>
            </a:r>
            <a:r>
              <a:rPr lang="en-US" dirty="0" err="1" smtClean="0"/>
              <a:t>perangsang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“.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nn-NO" dirty="0" smtClean="0"/>
              <a:t>definisi </a:t>
            </a:r>
            <a:r>
              <a:rPr lang="nn-NO" dirty="0" smtClean="0"/>
              <a:t>ini, tingkah laku telah dihubungkan dengan </a:t>
            </a:r>
            <a:r>
              <a:rPr lang="nn-NO" dirty="0" smtClean="0"/>
              <a:t>situasi-situasi </a:t>
            </a:r>
            <a:r>
              <a:rPr lang="en-US" dirty="0" err="1" smtClean="0"/>
              <a:t>perangsang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Roueck</a:t>
            </a:r>
            <a:r>
              <a:rPr lang="en-US" dirty="0" smtClean="0"/>
              <a:t> and Warren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“Sociology“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smtClean="0"/>
              <a:t>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segisegi</a:t>
            </a:r>
            <a:r>
              <a:rPr lang="en-US" dirty="0" smtClean="0"/>
              <a:t> </a:t>
            </a:r>
            <a:r>
              <a:rPr lang="en-US" dirty="0" err="1" smtClean="0"/>
              <a:t>psychologis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yang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.“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Boring, </a:t>
            </a:r>
            <a:r>
              <a:rPr lang="en-US" dirty="0" err="1" smtClean="0"/>
              <a:t>Langveld</a:t>
            </a:r>
            <a:r>
              <a:rPr lang="en-US" dirty="0" smtClean="0"/>
              <a:t>, and Weld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“Foundations of Psychology </a:t>
            </a:r>
            <a:r>
              <a:rPr lang="en-US" dirty="0" smtClean="0"/>
              <a:t>“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Kimball Young (1956)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.”</a:t>
            </a:r>
          </a:p>
          <a:p>
            <a:r>
              <a:rPr lang="en-US" dirty="0" err="1" smtClean="0"/>
              <a:t>Krech</a:t>
            </a:r>
            <a:r>
              <a:rPr lang="en-US" dirty="0" smtClean="0"/>
              <a:t>, Crutchfield,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Ballachey</a:t>
            </a:r>
            <a:r>
              <a:rPr lang="en-US" dirty="0" smtClean="0"/>
              <a:t> (1962)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Joseph </a:t>
            </a:r>
            <a:r>
              <a:rPr lang="en-US" dirty="0" smtClean="0"/>
              <a:t>E. Mc. </a:t>
            </a:r>
            <a:r>
              <a:rPr lang="en-US" dirty="0" err="1" smtClean="0"/>
              <a:t>Grath</a:t>
            </a:r>
            <a:r>
              <a:rPr lang="en-US" dirty="0" smtClean="0"/>
              <a:t> (1965)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sv-SE" dirty="0" smtClean="0"/>
              <a:t>kehadiran</a:t>
            </a:r>
            <a:r>
              <a:rPr lang="sv-SE" dirty="0" smtClean="0"/>
              <a:t>, keyakinan, tindakan, dan lambing-lambang dari orang lain.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Gordon W. </a:t>
            </a:r>
            <a:r>
              <a:rPr lang="en-US" dirty="0" err="1" smtClean="0"/>
              <a:t>Allport</a:t>
            </a:r>
            <a:r>
              <a:rPr lang="en-US" dirty="0" smtClean="0"/>
              <a:t> (1968)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, </a:t>
            </a:r>
            <a:r>
              <a:rPr lang="fi-FI" dirty="0" smtClean="0"/>
              <a:t>imajinasi</a:t>
            </a:r>
            <a:r>
              <a:rPr lang="fi-FI" dirty="0" smtClean="0"/>
              <a:t>, atau kehadiran orang lain.“</a:t>
            </a:r>
          </a:p>
          <a:p>
            <a:r>
              <a:rPr lang="en-US" dirty="0" smtClean="0"/>
              <a:t>Secord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Backman</a:t>
            </a:r>
            <a:r>
              <a:rPr lang="en-US" dirty="0" smtClean="0"/>
              <a:t> (1974)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W.A</a:t>
            </a:r>
            <a:r>
              <a:rPr lang="en-US" dirty="0" smtClean="0"/>
              <a:t>. </a:t>
            </a:r>
            <a:r>
              <a:rPr lang="en-US" dirty="0" err="1" smtClean="0"/>
              <a:t>Gerungan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 “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sv-SE" dirty="0" smtClean="0"/>
              <a:t>laku </a:t>
            </a:r>
            <a:r>
              <a:rPr lang="sv-SE" dirty="0" smtClean="0"/>
              <a:t>individu manusia seperti yang dipengaruhi atau ditimbulkan </a:t>
            </a:r>
            <a:r>
              <a:rPr lang="sv-SE" dirty="0" smtClean="0"/>
              <a:t>oleh </a:t>
            </a:r>
            <a:r>
              <a:rPr lang="en-US" dirty="0" err="1" smtClean="0"/>
              <a:t>situasi-situasi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.“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err="1" smtClean="0"/>
              <a:t>Menurut</a:t>
            </a:r>
            <a:r>
              <a:rPr lang="en-US" sz="4400" dirty="0" smtClean="0"/>
              <a:t> kalian, </a:t>
            </a:r>
            <a:r>
              <a:rPr lang="en-US" sz="4400" dirty="0" err="1" smtClean="0"/>
              <a:t>apa</a:t>
            </a:r>
            <a:r>
              <a:rPr lang="en-US" sz="4400" dirty="0" smtClean="0"/>
              <a:t> </a:t>
            </a:r>
            <a:r>
              <a:rPr lang="en-US" sz="4400" dirty="0" err="1" smtClean="0"/>
              <a:t>itu</a:t>
            </a:r>
            <a:r>
              <a:rPr lang="en-US" sz="4400" dirty="0" smtClean="0"/>
              <a:t> </a:t>
            </a:r>
            <a:r>
              <a:rPr lang="en-US" sz="4400" dirty="0" err="1" smtClean="0"/>
              <a:t>psikologi</a:t>
            </a:r>
            <a:r>
              <a:rPr lang="en-US" sz="4400" dirty="0" smtClean="0"/>
              <a:t> </a:t>
            </a:r>
            <a:r>
              <a:rPr lang="en-US" sz="4400" dirty="0" err="1" smtClean="0"/>
              <a:t>sosial</a:t>
            </a:r>
            <a:r>
              <a:rPr lang="en-US" sz="4400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studinya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gerak-gerik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endParaRPr lang="en-US" dirty="0" smtClean="0"/>
          </a:p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dikupas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smtClean="0"/>
              <a:t>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endParaRPr lang="en-US" dirty="0" smtClean="0"/>
          </a:p>
          <a:p>
            <a:r>
              <a:rPr lang="en-US" dirty="0" err="1" smtClean="0"/>
              <a:t>M</a:t>
            </a:r>
            <a:r>
              <a:rPr lang="en-US" dirty="0" err="1" smtClean="0"/>
              <a:t>eninjau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</TotalTime>
  <Words>810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Konsep dasar psikologi sosial</vt:lpstr>
      <vt:lpstr>Definisi psikologi sosial</vt:lpstr>
      <vt:lpstr>Definisi PS</vt:lpstr>
      <vt:lpstr>Definisi PS</vt:lpstr>
      <vt:lpstr>Definisi PS</vt:lpstr>
      <vt:lpstr>Definisi PS</vt:lpstr>
      <vt:lpstr>Definisi PS</vt:lpstr>
      <vt:lpstr>Jadi???</vt:lpstr>
      <vt:lpstr>Ruang lingkup PS</vt:lpstr>
      <vt:lpstr>Wilayah study psikologi sosial</vt:lpstr>
      <vt:lpstr>Konsep dasar Psikologi sosial</vt:lpstr>
      <vt:lpstr>Faktor yang mempengaruhi perilaku sosial</vt:lpstr>
      <vt:lpstr>Tujuan 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psikologi sosial</dc:title>
  <dc:creator>PGSD</dc:creator>
  <cp:lastModifiedBy>PGSD</cp:lastModifiedBy>
  <cp:revision>4</cp:revision>
  <dcterms:created xsi:type="dcterms:W3CDTF">2015-11-23T07:24:37Z</dcterms:created>
  <dcterms:modified xsi:type="dcterms:W3CDTF">2015-11-23T08:07:39Z</dcterms:modified>
</cp:coreProperties>
</file>