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05576-E557-42A9-915F-FE6DAA4F6FE4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AEE4-6718-4872-B72A-7E98AC75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9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F3E7CE-31C6-448E-B472-055DF0D1CFCA}" type="slidenum">
              <a:rPr lang="id-ID" altLang="en-US" smtClean="0">
                <a:latin typeface="Calibri" pitchFamily="34" charset="0"/>
              </a:rPr>
              <a:pPr/>
              <a:t>2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796651-1073-411B-AC7C-81EA5912A109}" type="slidenum">
              <a:rPr lang="id-ID" altLang="en-US" smtClean="0">
                <a:latin typeface="Calibri" pitchFamily="34" charset="0"/>
              </a:rPr>
              <a:pPr/>
              <a:t>3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3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9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0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2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8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8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7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91F9-8040-4289-BE1D-595D297D1901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8BA0469C-335C-465F-ACD1-CE770A9FF82D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PSD124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IPS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r="1299"/>
          <a:stretch>
            <a:fillRect/>
          </a:stretch>
        </p:blipFill>
        <p:spPr bwMode="auto">
          <a:xfrm>
            <a:off x="420688" y="1600200"/>
            <a:ext cx="80375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8" r="546"/>
          <a:stretch>
            <a:fillRect/>
          </a:stretch>
        </p:blipFill>
        <p:spPr bwMode="auto">
          <a:xfrm>
            <a:off x="452438" y="3429000"/>
            <a:ext cx="8234362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VISI FKIP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42925" y="28956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MISI FKIP</a:t>
            </a:r>
          </a:p>
        </p:txBody>
      </p:sp>
    </p:spTree>
    <p:extLst>
      <p:ext uri="{BB962C8B-B14F-4D97-AF65-F5344CB8AC3E}">
        <p14:creationId xmlns:p14="http://schemas.microsoft.com/office/powerpoint/2010/main" val="17072907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" t="8929" r="291" b="10715"/>
          <a:stretch>
            <a:fillRect/>
          </a:stretch>
        </p:blipFill>
        <p:spPr bwMode="auto">
          <a:xfrm>
            <a:off x="223838" y="1714500"/>
            <a:ext cx="86963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TUJUAN FKIP</a:t>
            </a:r>
          </a:p>
        </p:txBody>
      </p:sp>
    </p:spTree>
    <p:extLst>
      <p:ext uri="{BB962C8B-B14F-4D97-AF65-F5344CB8AC3E}">
        <p14:creationId xmlns:p14="http://schemas.microsoft.com/office/powerpoint/2010/main" val="37140406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Indentitas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		: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IPS</a:t>
            </a:r>
          </a:p>
          <a:p>
            <a:r>
              <a:rPr lang="en-US" dirty="0"/>
              <a:t>SKS	 		: 2 </a:t>
            </a:r>
            <a:r>
              <a:rPr lang="en-US" dirty="0" err="1"/>
              <a:t>sks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		: S1 PGSD</a:t>
            </a:r>
          </a:p>
          <a:p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	: </a:t>
            </a:r>
            <a:r>
              <a:rPr lang="en-US" dirty="0" err="1"/>
              <a:t>Jumat</a:t>
            </a:r>
            <a:r>
              <a:rPr lang="en-US" dirty="0"/>
              <a:t>, 10.00 – </a:t>
            </a:r>
            <a:r>
              <a:rPr lang="en-US" dirty="0" smtClean="0"/>
              <a:t>11.40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	: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IPS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penerapannya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IPS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bahannya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yang </a:t>
            </a:r>
            <a:r>
              <a:rPr lang="en-US" dirty="0" err="1" smtClean="0"/>
              <a:t>aspekaspeknya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geografi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sosiologi,antraopologi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masahasiswa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-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IPS </a:t>
            </a:r>
            <a:r>
              <a:rPr lang="en-US" dirty="0" err="1" smtClean="0"/>
              <a:t>di</a:t>
            </a:r>
            <a:r>
              <a:rPr lang="en-US" dirty="0" smtClean="0"/>
              <a:t> SD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mengajarkannya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i-FI" dirty="0" smtClean="0"/>
              <a:t>Tujuan mata kuliah, Ruang lingkup mata kuliah, Kebijakan pelaksanaan perkuliahan, Kebijaksanaan penilaian hasil belajar, dan tugas yang harus diselesaikan, Overview pembelajaran IPS</a:t>
            </a:r>
            <a:endParaRPr lang="en-US" dirty="0" smtClean="0"/>
          </a:p>
          <a:p>
            <a:pPr lvl="0"/>
            <a:r>
              <a:rPr lang="fi-FI" dirty="0" smtClean="0"/>
              <a:t>Sejarah Perkembangan IPS </a:t>
            </a:r>
            <a:endParaRPr lang="en-US" dirty="0" smtClean="0"/>
          </a:p>
          <a:p>
            <a:pPr lvl="0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IPS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/</a:t>
            </a:r>
            <a:r>
              <a:rPr lang="en-US" dirty="0" err="1" smtClean="0"/>
              <a:t>ahli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IPS, </a:t>
            </a:r>
          </a:p>
          <a:p>
            <a:pPr lvl="0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IPS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IPS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aplikatif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IPS SD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/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material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formal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/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IPS</a:t>
            </a:r>
          </a:p>
          <a:p>
            <a:r>
              <a:rPr lang="fi-FI" dirty="0" smtClean="0"/>
              <a:t>Review materi perkuliahan tengah semester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IPS SD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IPS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,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antrolopogi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IPS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pemeritahan</a:t>
            </a:r>
            <a:r>
              <a:rPr lang="en-US" dirty="0" smtClean="0"/>
              <a:t>,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IPS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penerapannya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IPS  </a:t>
            </a:r>
          </a:p>
          <a:p>
            <a:pPr lvl="0"/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IPS </a:t>
            </a:r>
            <a:r>
              <a:rPr lang="en-US" dirty="0" err="1" smtClean="0"/>
              <a:t>di</a:t>
            </a:r>
            <a:r>
              <a:rPr lang="en-US" dirty="0" smtClean="0"/>
              <a:t> SD 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semester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UTS 30%</a:t>
            </a:r>
            <a:endParaRPr lang="en-US" dirty="0" smtClean="0"/>
          </a:p>
          <a:p>
            <a:r>
              <a:rPr lang="fi-FI" dirty="0" smtClean="0"/>
              <a:t>UAS 40%</a:t>
            </a:r>
            <a:endParaRPr lang="en-US" dirty="0" smtClean="0"/>
          </a:p>
          <a:p>
            <a:r>
              <a:rPr lang="fi-FI" dirty="0" smtClean="0"/>
              <a:t>Tugas 20%</a:t>
            </a:r>
            <a:endParaRPr lang="en-US" dirty="0" smtClean="0"/>
          </a:p>
          <a:p>
            <a:r>
              <a:rPr lang="fi-FI" dirty="0" smtClean="0"/>
              <a:t>Quizzes 10% </a:t>
            </a:r>
          </a:p>
          <a:p>
            <a:endParaRPr lang="fi-FI" dirty="0" smtClean="0"/>
          </a:p>
          <a:p>
            <a:pPr>
              <a:buNone/>
            </a:pPr>
            <a:r>
              <a:rPr lang="fi-FI" dirty="0" smtClean="0"/>
              <a:t>Tugas:</a:t>
            </a:r>
            <a:endParaRPr lang="en-US" dirty="0" smtClean="0"/>
          </a:p>
          <a:p>
            <a:r>
              <a:rPr lang="fi-FI" dirty="0" smtClean="0"/>
              <a:t>Presentasi (makalah tugas kelompok) 10%</a:t>
            </a:r>
            <a:endParaRPr lang="en-US" dirty="0" smtClean="0"/>
          </a:p>
          <a:p>
            <a:r>
              <a:rPr lang="fi-FI" dirty="0" smtClean="0"/>
              <a:t>One page Essay 10%</a:t>
            </a:r>
            <a:endParaRPr lang="en-US" dirty="0" smtClean="0"/>
          </a:p>
          <a:p>
            <a:pPr>
              <a:buNone/>
            </a:pPr>
            <a:r>
              <a:rPr lang="fi-FI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Udin.S</a:t>
            </a:r>
            <a:r>
              <a:rPr lang="en-US" dirty="0" smtClean="0"/>
              <a:t>. </a:t>
            </a:r>
            <a:r>
              <a:rPr lang="en-US" dirty="0" err="1" smtClean="0"/>
              <a:t>Winataputra</a:t>
            </a:r>
            <a:r>
              <a:rPr lang="en-US" dirty="0" smtClean="0"/>
              <a:t>. (2002). </a:t>
            </a:r>
            <a:r>
              <a:rPr lang="en-US" i="1" dirty="0" err="1" smtClean="0"/>
              <a:t>Materi</a:t>
            </a:r>
            <a:r>
              <a:rPr lang="en-US" i="1" dirty="0" smtClean="0"/>
              <a:t> </a:t>
            </a:r>
            <a:r>
              <a:rPr lang="en-US" i="1" dirty="0" err="1" smtClean="0"/>
              <a:t>Pembelajaran</a:t>
            </a:r>
            <a:r>
              <a:rPr lang="en-US" i="1" dirty="0" smtClean="0"/>
              <a:t> IPS SD</a:t>
            </a:r>
            <a:r>
              <a:rPr lang="en-US" dirty="0" smtClean="0"/>
              <a:t>. </a:t>
            </a:r>
            <a:r>
              <a:rPr lang="en-US" dirty="0" err="1" smtClean="0"/>
              <a:t>Puat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Terbuka.</a:t>
            </a:r>
          </a:p>
          <a:p>
            <a:r>
              <a:rPr lang="id-ID" dirty="0" smtClean="0"/>
              <a:t>Somantri, Nu’man. (2001). </a:t>
            </a:r>
            <a:r>
              <a:rPr lang="id-ID" i="1" dirty="0" smtClean="0"/>
              <a:t>Menggagas Pembaharuan Pendidikan IPS</a:t>
            </a:r>
            <a:r>
              <a:rPr lang="id-ID" dirty="0" smtClean="0"/>
              <a:t>. Bandung: Rosda.</a:t>
            </a:r>
            <a:endParaRPr lang="en-US" dirty="0" smtClean="0"/>
          </a:p>
          <a:p>
            <a:r>
              <a:rPr lang="id-ID" dirty="0" smtClean="0"/>
              <a:t>Sumaatmadja, Nursid.(2005). </a:t>
            </a:r>
            <a:r>
              <a:rPr lang="id-ID" i="1" dirty="0" smtClean="0"/>
              <a:t>Konsep Dasar IPS</a:t>
            </a:r>
            <a:r>
              <a:rPr lang="id-ID" dirty="0" smtClean="0"/>
              <a:t>. Jakarta: Pusat Penerbitan Universitas Terbuka.</a:t>
            </a:r>
            <a:endParaRPr lang="en-US" dirty="0" smtClean="0"/>
          </a:p>
          <a:p>
            <a:r>
              <a:rPr lang="id-ID" dirty="0" smtClean="0"/>
              <a:t>Suhanaji &amp; Subroto, T. Waspodo. </a:t>
            </a:r>
            <a:r>
              <a:rPr lang="en-US" dirty="0" smtClean="0"/>
              <a:t>(</a:t>
            </a:r>
            <a:r>
              <a:rPr lang="id-ID" dirty="0" smtClean="0"/>
              <a:t>2004</a:t>
            </a:r>
            <a:r>
              <a:rPr lang="en-US" dirty="0" smtClean="0"/>
              <a:t>)</a:t>
            </a:r>
            <a:r>
              <a:rPr lang="id-ID" i="1" dirty="0" smtClean="0"/>
              <a:t>. Pendidikan IPS</a:t>
            </a:r>
            <a:r>
              <a:rPr lang="id-ID" dirty="0" smtClean="0"/>
              <a:t>. Surabaya: Insan Cendikia. </a:t>
            </a:r>
            <a:endParaRPr lang="en-US" dirty="0" smtClean="0"/>
          </a:p>
          <a:p>
            <a:r>
              <a:rPr lang="en-US" dirty="0" err="1" smtClean="0"/>
              <a:t>Subroto</a:t>
            </a:r>
            <a:r>
              <a:rPr lang="en-US" dirty="0" smtClean="0"/>
              <a:t>, T. </a:t>
            </a:r>
            <a:r>
              <a:rPr lang="id-ID" dirty="0" smtClean="0"/>
              <a:t>Waspodo &amp; Suhanaji</a:t>
            </a:r>
            <a:r>
              <a:rPr lang="en-US" dirty="0" smtClean="0"/>
              <a:t>. (</a:t>
            </a:r>
            <a:r>
              <a:rPr lang="id-ID" dirty="0" smtClean="0"/>
              <a:t>2005</a:t>
            </a:r>
            <a:r>
              <a:rPr lang="en-US" dirty="0" smtClean="0"/>
              <a:t>)</a:t>
            </a:r>
            <a:r>
              <a:rPr lang="id-ID" dirty="0" smtClean="0"/>
              <a:t>. </a:t>
            </a:r>
            <a:r>
              <a:rPr lang="id-ID" i="1" dirty="0" smtClean="0"/>
              <a:t>Pengetahuan Dasar Ilmu-Ilmu</a:t>
            </a:r>
            <a:r>
              <a:rPr lang="id-ID" dirty="0" smtClean="0"/>
              <a:t> </a:t>
            </a:r>
            <a:r>
              <a:rPr lang="id-ID" i="1" dirty="0" smtClean="0"/>
              <a:t>Sosial</a:t>
            </a:r>
            <a:r>
              <a:rPr lang="id-ID" dirty="0" smtClean="0"/>
              <a:t>. Surabaya: Insan Cendikia</a:t>
            </a:r>
            <a:endParaRPr lang="en-US" dirty="0" smtClean="0"/>
          </a:p>
          <a:p>
            <a:r>
              <a:rPr lang="en-US" dirty="0" err="1" smtClean="0"/>
              <a:t>Sapriya</a:t>
            </a:r>
            <a:r>
              <a:rPr lang="en-US" dirty="0" smtClean="0"/>
              <a:t>, </a:t>
            </a:r>
            <a:r>
              <a:rPr lang="en-US" dirty="0" err="1" smtClean="0"/>
              <a:t>Susilawati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Lim </a:t>
            </a:r>
            <a:r>
              <a:rPr lang="en-US" dirty="0" err="1" smtClean="0"/>
              <a:t>Sajarudin</a:t>
            </a:r>
            <a:r>
              <a:rPr lang="en-US" dirty="0" smtClean="0"/>
              <a:t>. (2008). </a:t>
            </a:r>
            <a:r>
              <a:rPr lang="en-US" i="1" dirty="0" err="1" smtClean="0"/>
              <a:t>Konsep</a:t>
            </a:r>
            <a:r>
              <a:rPr lang="en-US" i="1" dirty="0" smtClean="0"/>
              <a:t> </a:t>
            </a:r>
            <a:r>
              <a:rPr lang="en-US" i="1" dirty="0" err="1" smtClean="0"/>
              <a:t>Dasar</a:t>
            </a:r>
            <a:r>
              <a:rPr lang="en-US" i="1" dirty="0" smtClean="0"/>
              <a:t> IPS, </a:t>
            </a:r>
            <a:r>
              <a:rPr lang="en-US" dirty="0" smtClean="0"/>
              <a:t>Bandung : UPI Press</a:t>
            </a:r>
          </a:p>
          <a:p>
            <a:r>
              <a:rPr lang="id-ID" dirty="0" smtClean="0"/>
              <a:t>Suhanaji &amp; Subroto, T. Waspodo. </a:t>
            </a:r>
            <a:r>
              <a:rPr lang="en-US" dirty="0" smtClean="0"/>
              <a:t>(</a:t>
            </a:r>
            <a:r>
              <a:rPr lang="id-ID" dirty="0" smtClean="0"/>
              <a:t>2004</a:t>
            </a:r>
            <a:r>
              <a:rPr lang="en-US" dirty="0" smtClean="0"/>
              <a:t>)</a:t>
            </a:r>
            <a:r>
              <a:rPr lang="id-ID" i="1" dirty="0" smtClean="0"/>
              <a:t>. Pendidikan IPS</a:t>
            </a:r>
            <a:r>
              <a:rPr lang="id-ID" dirty="0" smtClean="0"/>
              <a:t>. Surabaya: Insan Cendikia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PGSD</Template>
  <TotalTime>4</TotalTime>
  <Words>377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 PPT UEU New Version (add link)1</vt:lpstr>
      <vt:lpstr>PSD124 Konsep Dasar IPS</vt:lpstr>
      <vt:lpstr>PowerPoint Presentation</vt:lpstr>
      <vt:lpstr>PowerPoint Presentation</vt:lpstr>
      <vt:lpstr>Indentitas mata kuliah</vt:lpstr>
      <vt:lpstr>Deskripsi MK</vt:lpstr>
      <vt:lpstr>Materi perkuliahan</vt:lpstr>
      <vt:lpstr>Materi perkuliahan</vt:lpstr>
      <vt:lpstr>Penilaian 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PSD124 Konsep Dasar IPS</dc:title>
  <dc:creator>PGSD</dc:creator>
  <cp:lastModifiedBy>BPISTI2008</cp:lastModifiedBy>
  <cp:revision>3</cp:revision>
  <dcterms:created xsi:type="dcterms:W3CDTF">2015-11-23T09:28:13Z</dcterms:created>
  <dcterms:modified xsi:type="dcterms:W3CDTF">2019-05-15T04:21:28Z</dcterms:modified>
</cp:coreProperties>
</file>