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9" r:id="rId5"/>
    <p:sldId id="259" r:id="rId6"/>
    <p:sldId id="260" r:id="rId7"/>
    <p:sldId id="261" r:id="rId8"/>
    <p:sldId id="262" r:id="rId9"/>
    <p:sldId id="263" r:id="rId10"/>
    <p:sldId id="270" r:id="rId11"/>
    <p:sldId id="271" r:id="rId12"/>
    <p:sldId id="264" r:id="rId13"/>
    <p:sldId id="265" r:id="rId14"/>
    <p:sldId id="266"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4" d="100"/>
          <a:sy n="34" d="100"/>
        </p:scale>
        <p:origin x="-84" y="-2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9879ACF-E396-42AA-B699-AC8CA8B2CDAB}" type="datetimeFigureOut">
              <a:rPr lang="en-US" smtClean="0"/>
              <a:pPr/>
              <a:t>11/21/2015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0B30795-5CC6-4976-A785-1E9B85C2FF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879ACF-E396-42AA-B699-AC8CA8B2CDAB}" type="datetimeFigureOut">
              <a:rPr lang="en-US" smtClean="0"/>
              <a:pPr/>
              <a:t>11/21/2015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B30795-5CC6-4976-A785-1E9B85C2FF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879ACF-E396-42AA-B699-AC8CA8B2CDAB}" type="datetimeFigureOut">
              <a:rPr lang="en-US" smtClean="0"/>
              <a:pPr/>
              <a:t>11/21/2015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B30795-5CC6-4976-A785-1E9B85C2FF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879ACF-E396-42AA-B699-AC8CA8B2CDAB}" type="datetimeFigureOut">
              <a:rPr lang="en-US" smtClean="0"/>
              <a:pPr/>
              <a:t>11/21/2015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B30795-5CC6-4976-A785-1E9B85C2FF5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9879ACF-E396-42AA-B699-AC8CA8B2CDAB}" type="datetimeFigureOut">
              <a:rPr lang="en-US" smtClean="0"/>
              <a:pPr/>
              <a:t>11/21/2015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B30795-5CC6-4976-A785-1E9B85C2FF5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9879ACF-E396-42AA-B699-AC8CA8B2CDAB}" type="datetimeFigureOut">
              <a:rPr lang="en-US" smtClean="0"/>
              <a:pPr/>
              <a:t>11/21/2015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B30795-5CC6-4976-A785-1E9B85C2FF5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9879ACF-E396-42AA-B699-AC8CA8B2CDAB}" type="datetimeFigureOut">
              <a:rPr lang="en-US" smtClean="0"/>
              <a:pPr/>
              <a:t>11/21/2015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0B30795-5CC6-4976-A785-1E9B85C2FF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9879ACF-E396-42AA-B699-AC8CA8B2CDAB}" type="datetimeFigureOut">
              <a:rPr lang="en-US" smtClean="0"/>
              <a:pPr/>
              <a:t>11/21/2015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0B30795-5CC6-4976-A785-1E9B85C2FF5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9879ACF-E396-42AA-B699-AC8CA8B2CDAB}" type="datetimeFigureOut">
              <a:rPr lang="en-US" smtClean="0"/>
              <a:pPr/>
              <a:t>11/21/2015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0B30795-5CC6-4976-A785-1E9B85C2FF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9879ACF-E396-42AA-B699-AC8CA8B2CDAB}" type="datetimeFigureOut">
              <a:rPr lang="en-US" smtClean="0"/>
              <a:pPr/>
              <a:t>11/21/2015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B30795-5CC6-4976-A785-1E9B85C2FF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9879ACF-E396-42AA-B699-AC8CA8B2CDAB}" type="datetimeFigureOut">
              <a:rPr lang="en-US" smtClean="0"/>
              <a:pPr/>
              <a:t>11/21/2015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0B30795-5CC6-4976-A785-1E9B85C2FF5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9879ACF-E396-42AA-B699-AC8CA8B2CDAB}" type="datetimeFigureOut">
              <a:rPr lang="en-US" smtClean="0"/>
              <a:pPr/>
              <a:t>11/21/2015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0B30795-5CC6-4976-A785-1E9B85C2FF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Pengertian</a:t>
            </a:r>
            <a:r>
              <a:rPr lang="en-US" dirty="0" smtClean="0"/>
              <a:t> IPS </a:t>
            </a:r>
            <a:r>
              <a:rPr lang="en-US" dirty="0" err="1" smtClean="0"/>
              <a:t>dan</a:t>
            </a:r>
            <a:r>
              <a:rPr lang="en-US" dirty="0" smtClean="0"/>
              <a:t> </a:t>
            </a:r>
            <a:r>
              <a:rPr lang="en-US" dirty="0" err="1" smtClean="0"/>
              <a:t>Tujuan</a:t>
            </a:r>
            <a:r>
              <a:rPr lang="en-US" dirty="0" smtClean="0"/>
              <a:t> PIPS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NCSS</a:t>
            </a:r>
          </a:p>
          <a:p>
            <a:pPr>
              <a:buNone/>
            </a:pPr>
            <a:endParaRPr lang="en-US" dirty="0" smtClean="0"/>
          </a:p>
          <a:p>
            <a:pPr algn="ctr">
              <a:buNone/>
            </a:pPr>
            <a:r>
              <a:rPr lang="en-US" dirty="0" smtClean="0"/>
              <a:t>To help young people develop the ability to make informed and reasoned decision for the public good citizens of culturally diverse, democratic society in an interdependent world</a:t>
            </a:r>
            <a:endParaRPr lang="en-US" dirty="0"/>
          </a:p>
        </p:txBody>
      </p:sp>
      <p:sp>
        <p:nvSpPr>
          <p:cNvPr id="3" name="Title 2"/>
          <p:cNvSpPr>
            <a:spLocks noGrp="1"/>
          </p:cNvSpPr>
          <p:nvPr>
            <p:ph type="title"/>
          </p:nvPr>
        </p:nvSpPr>
        <p:spPr/>
        <p:txBody>
          <a:bodyPr/>
          <a:lstStyle/>
          <a:p>
            <a:r>
              <a:rPr lang="en-US" dirty="0" err="1" smtClean="0"/>
              <a:t>Tujuan</a:t>
            </a:r>
            <a:r>
              <a:rPr lang="en-US" dirty="0" smtClean="0"/>
              <a:t> IPD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Roberta </a:t>
            </a:r>
            <a:r>
              <a:rPr lang="en-US" dirty="0" err="1" smtClean="0"/>
              <a:t>Woolover</a:t>
            </a:r>
            <a:r>
              <a:rPr lang="en-US" dirty="0" smtClean="0"/>
              <a:t> </a:t>
            </a:r>
            <a:r>
              <a:rPr lang="en-US" dirty="0" err="1" smtClean="0"/>
              <a:t>dan</a:t>
            </a:r>
            <a:r>
              <a:rPr lang="en-US" dirty="0" smtClean="0"/>
              <a:t> Kathryn P Scoot</a:t>
            </a:r>
          </a:p>
          <a:p>
            <a:r>
              <a:rPr lang="en-US" dirty="0" smtClean="0"/>
              <a:t>IPS </a:t>
            </a:r>
            <a:r>
              <a:rPr lang="en-US" dirty="0" err="1" smtClean="0"/>
              <a:t>diajarkan</a:t>
            </a:r>
            <a:r>
              <a:rPr lang="en-US" dirty="0" smtClean="0"/>
              <a:t> </a:t>
            </a:r>
            <a:r>
              <a:rPr lang="en-US" dirty="0" err="1" smtClean="0"/>
              <a:t>sebagai</a:t>
            </a:r>
            <a:r>
              <a:rPr lang="en-US" dirty="0" smtClean="0"/>
              <a:t> </a:t>
            </a:r>
            <a:r>
              <a:rPr lang="en-US" dirty="0" err="1" smtClean="0"/>
              <a:t>pewarisan</a:t>
            </a:r>
            <a:r>
              <a:rPr lang="en-US" dirty="0" smtClean="0"/>
              <a:t> </a:t>
            </a:r>
            <a:r>
              <a:rPr lang="en-US" dirty="0" err="1" smtClean="0"/>
              <a:t>nilai</a:t>
            </a:r>
            <a:r>
              <a:rPr lang="en-US" dirty="0" smtClean="0"/>
              <a:t> </a:t>
            </a:r>
            <a:r>
              <a:rPr lang="en-US" dirty="0" err="1" smtClean="0"/>
              <a:t>kewarganegaraan</a:t>
            </a:r>
            <a:r>
              <a:rPr lang="en-US" dirty="0" smtClean="0"/>
              <a:t> (</a:t>
            </a:r>
            <a:r>
              <a:rPr lang="en-US" i="1" dirty="0" smtClean="0"/>
              <a:t>citizenship transmission</a:t>
            </a:r>
            <a:r>
              <a:rPr lang="en-US" dirty="0" smtClean="0"/>
              <a:t>)</a:t>
            </a:r>
          </a:p>
          <a:p>
            <a:r>
              <a:rPr lang="en-US" dirty="0" smtClean="0"/>
              <a:t>IPS </a:t>
            </a:r>
            <a:r>
              <a:rPr lang="en-US" dirty="0" err="1" smtClean="0"/>
              <a:t>diajarkan</a:t>
            </a:r>
            <a:r>
              <a:rPr lang="en-US" dirty="0" smtClean="0"/>
              <a:t> </a:t>
            </a:r>
            <a:r>
              <a:rPr lang="en-US" dirty="0" err="1" smtClean="0"/>
              <a:t>sebagai</a:t>
            </a:r>
            <a:r>
              <a:rPr lang="en-US" dirty="0" smtClean="0"/>
              <a:t> </a:t>
            </a:r>
            <a:r>
              <a:rPr lang="en-US" dirty="0" err="1" smtClean="0"/>
              <a:t>pendidikan</a:t>
            </a:r>
            <a:r>
              <a:rPr lang="en-US" dirty="0" smtClean="0"/>
              <a:t> </a:t>
            </a:r>
            <a:r>
              <a:rPr lang="en-US" dirty="0" err="1" smtClean="0"/>
              <a:t>ilmu-ilmu</a:t>
            </a:r>
            <a:r>
              <a:rPr lang="en-US" dirty="0" smtClean="0"/>
              <a:t> </a:t>
            </a:r>
            <a:r>
              <a:rPr lang="en-US" dirty="0" err="1" smtClean="0"/>
              <a:t>sosial</a:t>
            </a:r>
            <a:endParaRPr lang="en-US" dirty="0" smtClean="0"/>
          </a:p>
          <a:p>
            <a:r>
              <a:rPr lang="en-US" dirty="0" smtClean="0"/>
              <a:t>IPS </a:t>
            </a:r>
            <a:r>
              <a:rPr lang="en-US" dirty="0" err="1" smtClean="0"/>
              <a:t>diajarkan</a:t>
            </a:r>
            <a:r>
              <a:rPr lang="en-US" dirty="0" smtClean="0"/>
              <a:t> </a:t>
            </a:r>
            <a:r>
              <a:rPr lang="en-US" dirty="0" err="1" smtClean="0"/>
              <a:t>sebagai</a:t>
            </a:r>
            <a:r>
              <a:rPr lang="en-US" dirty="0" smtClean="0"/>
              <a:t> </a:t>
            </a:r>
            <a:r>
              <a:rPr lang="en-US" dirty="0" err="1" smtClean="0"/>
              <a:t>cara</a:t>
            </a:r>
            <a:r>
              <a:rPr lang="en-US" dirty="0" smtClean="0"/>
              <a:t> </a:t>
            </a:r>
            <a:r>
              <a:rPr lang="en-US" dirty="0" err="1" smtClean="0"/>
              <a:t>berpikir</a:t>
            </a:r>
            <a:r>
              <a:rPr lang="en-US" dirty="0" smtClean="0"/>
              <a:t> </a:t>
            </a:r>
            <a:r>
              <a:rPr lang="en-US" dirty="0" err="1" smtClean="0"/>
              <a:t>reflektif</a:t>
            </a:r>
            <a:r>
              <a:rPr lang="en-US" dirty="0" smtClean="0"/>
              <a:t> (</a:t>
            </a:r>
            <a:r>
              <a:rPr lang="en-US" i="1" dirty="0" smtClean="0"/>
              <a:t>reflective inquiry</a:t>
            </a:r>
            <a:r>
              <a:rPr lang="en-US" dirty="0" smtClean="0"/>
              <a:t>)</a:t>
            </a:r>
          </a:p>
          <a:p>
            <a:r>
              <a:rPr lang="en-US" dirty="0" smtClean="0"/>
              <a:t>IPS </a:t>
            </a:r>
            <a:r>
              <a:rPr lang="en-US" dirty="0" err="1" smtClean="0"/>
              <a:t>diajarkan</a:t>
            </a:r>
            <a:r>
              <a:rPr lang="en-US" dirty="0" smtClean="0"/>
              <a:t> </a:t>
            </a:r>
            <a:r>
              <a:rPr lang="en-US" dirty="0" err="1" smtClean="0"/>
              <a:t>sebagai</a:t>
            </a:r>
            <a:r>
              <a:rPr lang="en-US" dirty="0" smtClean="0"/>
              <a:t> </a:t>
            </a:r>
            <a:r>
              <a:rPr lang="en-US" dirty="0" err="1" smtClean="0"/>
              <a:t>pengembangan</a:t>
            </a:r>
            <a:r>
              <a:rPr lang="en-US" dirty="0" smtClean="0"/>
              <a:t> </a:t>
            </a:r>
            <a:r>
              <a:rPr lang="en-US" dirty="0" err="1" smtClean="0"/>
              <a:t>pribadi</a:t>
            </a:r>
            <a:r>
              <a:rPr lang="en-US" dirty="0" smtClean="0"/>
              <a:t> </a:t>
            </a:r>
            <a:r>
              <a:rPr lang="en-US" dirty="0" err="1" smtClean="0"/>
              <a:t>siswaa</a:t>
            </a:r>
            <a:endParaRPr lang="en-US" dirty="0" smtClean="0"/>
          </a:p>
          <a:p>
            <a:r>
              <a:rPr lang="en-US" dirty="0" smtClean="0"/>
              <a:t>IPS </a:t>
            </a:r>
            <a:r>
              <a:rPr lang="en-US" dirty="0" err="1" smtClean="0"/>
              <a:t>diajarkan</a:t>
            </a:r>
            <a:r>
              <a:rPr lang="en-US" dirty="0" smtClean="0"/>
              <a:t> </a:t>
            </a:r>
            <a:r>
              <a:rPr lang="en-US" dirty="0" err="1" smtClean="0"/>
              <a:t>sebagai</a:t>
            </a:r>
            <a:r>
              <a:rPr lang="en-US" dirty="0" smtClean="0"/>
              <a:t> </a:t>
            </a:r>
            <a:r>
              <a:rPr lang="en-US" dirty="0" err="1" smtClean="0"/>
              <a:t>proses</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dan</a:t>
            </a:r>
            <a:r>
              <a:rPr lang="en-US" dirty="0" smtClean="0"/>
              <a:t> </a:t>
            </a:r>
            <a:r>
              <a:rPr lang="en-US" dirty="0" err="1" smtClean="0"/>
              <a:t>tindakan</a:t>
            </a:r>
            <a:r>
              <a:rPr lang="en-US" dirty="0" smtClean="0"/>
              <a:t> yang </a:t>
            </a:r>
            <a:r>
              <a:rPr lang="en-US" smtClean="0"/>
              <a:t>rasional</a:t>
            </a:r>
            <a:endParaRPr lang="en-US" dirty="0"/>
          </a:p>
        </p:txBody>
      </p:sp>
      <p:sp>
        <p:nvSpPr>
          <p:cNvPr id="3" name="Title 2"/>
          <p:cNvSpPr>
            <a:spLocks noGrp="1"/>
          </p:cNvSpPr>
          <p:nvPr>
            <p:ph type="title"/>
          </p:nvPr>
        </p:nvSpPr>
        <p:spPr/>
        <p:txBody>
          <a:bodyPr/>
          <a:lstStyle/>
          <a:p>
            <a:r>
              <a:rPr lang="en-US" dirty="0" err="1" smtClean="0"/>
              <a:t>Tujuan</a:t>
            </a:r>
            <a:r>
              <a:rPr lang="en-US" dirty="0" smtClean="0"/>
              <a:t> IPS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sz="4000" dirty="0" smtClean="0"/>
          </a:p>
          <a:p>
            <a:pPr algn="ctr">
              <a:buNone/>
            </a:pPr>
            <a:r>
              <a:rPr lang="en-US" sz="4000" dirty="0" err="1" smtClean="0"/>
              <a:t>Bertumpu</a:t>
            </a:r>
            <a:r>
              <a:rPr lang="en-US" sz="4000" dirty="0" smtClean="0"/>
              <a:t> </a:t>
            </a:r>
            <a:r>
              <a:rPr lang="en-US" sz="4000" dirty="0" err="1" smtClean="0"/>
              <a:t>pada</a:t>
            </a:r>
            <a:r>
              <a:rPr lang="en-US" sz="4000" dirty="0" smtClean="0"/>
              <a:t> </a:t>
            </a:r>
            <a:r>
              <a:rPr lang="en-US" sz="4000" dirty="0" err="1" smtClean="0"/>
              <a:t>tujuan</a:t>
            </a:r>
            <a:r>
              <a:rPr lang="en-US" sz="4000" dirty="0" smtClean="0"/>
              <a:t> </a:t>
            </a:r>
            <a:r>
              <a:rPr lang="en-US" sz="4000" dirty="0" err="1" smtClean="0"/>
              <a:t>nasional</a:t>
            </a:r>
            <a:r>
              <a:rPr lang="en-US" sz="4000" dirty="0" smtClean="0"/>
              <a:t>, </a:t>
            </a:r>
            <a:r>
              <a:rPr lang="en-US" sz="4000" dirty="0" err="1" smtClean="0"/>
              <a:t>tujuan</a:t>
            </a:r>
            <a:r>
              <a:rPr lang="en-US" sz="4000" dirty="0" smtClean="0"/>
              <a:t> </a:t>
            </a:r>
            <a:r>
              <a:rPr lang="en-US" sz="4000" dirty="0" err="1" smtClean="0"/>
              <a:t>institusional</a:t>
            </a:r>
            <a:r>
              <a:rPr lang="en-US" sz="4000" dirty="0" smtClean="0"/>
              <a:t>,  </a:t>
            </a:r>
            <a:r>
              <a:rPr lang="en-US" sz="4000" dirty="0" err="1" smtClean="0"/>
              <a:t>tujuan</a:t>
            </a:r>
            <a:r>
              <a:rPr lang="en-US" sz="4000" dirty="0" smtClean="0"/>
              <a:t> </a:t>
            </a:r>
            <a:r>
              <a:rPr lang="en-US" sz="4000" dirty="0" err="1" smtClean="0"/>
              <a:t>kurikuler</a:t>
            </a:r>
            <a:r>
              <a:rPr lang="en-US" sz="4000" dirty="0" smtClean="0"/>
              <a:t> </a:t>
            </a:r>
            <a:r>
              <a:rPr lang="en-US" sz="4000" dirty="0" err="1" smtClean="0"/>
              <a:t>dan</a:t>
            </a:r>
            <a:r>
              <a:rPr lang="en-US" sz="4000" dirty="0" smtClean="0"/>
              <a:t> </a:t>
            </a:r>
            <a:r>
              <a:rPr lang="en-US" sz="4000" dirty="0" err="1" smtClean="0"/>
              <a:t>tujuan</a:t>
            </a:r>
            <a:r>
              <a:rPr lang="en-US" sz="4000" dirty="0" smtClean="0"/>
              <a:t> </a:t>
            </a:r>
            <a:r>
              <a:rPr lang="en-US" sz="4000" dirty="0" err="1" smtClean="0"/>
              <a:t>instruksional</a:t>
            </a:r>
            <a:r>
              <a:rPr lang="en-US" dirty="0" smtClean="0"/>
              <a:t>  </a:t>
            </a:r>
          </a:p>
          <a:p>
            <a:endParaRPr lang="en-US" dirty="0"/>
          </a:p>
        </p:txBody>
      </p:sp>
      <p:sp>
        <p:nvSpPr>
          <p:cNvPr id="3" name="Title 2"/>
          <p:cNvSpPr>
            <a:spLocks noGrp="1"/>
          </p:cNvSpPr>
          <p:nvPr>
            <p:ph type="title"/>
          </p:nvPr>
        </p:nvSpPr>
        <p:spPr/>
        <p:txBody>
          <a:bodyPr/>
          <a:lstStyle/>
          <a:p>
            <a:r>
              <a:rPr lang="en-US" dirty="0" err="1" smtClean="0"/>
              <a:t>Tujuan</a:t>
            </a:r>
            <a:r>
              <a:rPr lang="en-US" dirty="0" smtClean="0"/>
              <a:t> IPS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err="1" smtClean="0"/>
              <a:t>membekali</a:t>
            </a:r>
            <a:r>
              <a:rPr lang="en-US" dirty="0" smtClean="0"/>
              <a:t> </a:t>
            </a:r>
            <a:r>
              <a:rPr lang="en-US" dirty="0" err="1" smtClean="0"/>
              <a:t>peserta</a:t>
            </a:r>
            <a:r>
              <a:rPr lang="en-US" dirty="0" smtClean="0"/>
              <a:t> </a:t>
            </a:r>
            <a:r>
              <a:rPr lang="en-US" dirty="0" err="1" smtClean="0"/>
              <a:t>didik</a:t>
            </a:r>
            <a:r>
              <a:rPr lang="en-US" dirty="0" smtClean="0"/>
              <a:t> </a:t>
            </a:r>
            <a:r>
              <a:rPr lang="en-US" dirty="0" err="1" smtClean="0"/>
              <a:t>dengan</a:t>
            </a:r>
            <a:r>
              <a:rPr lang="en-US" dirty="0" smtClean="0"/>
              <a:t> </a:t>
            </a:r>
            <a:r>
              <a:rPr lang="en-US" dirty="0" err="1" smtClean="0"/>
              <a:t>pengetahuan</a:t>
            </a:r>
            <a:r>
              <a:rPr lang="en-US" dirty="0" smtClean="0"/>
              <a:t> </a:t>
            </a:r>
            <a:r>
              <a:rPr lang="en-US" dirty="0" err="1" smtClean="0"/>
              <a:t>sosial</a:t>
            </a:r>
            <a:r>
              <a:rPr lang="en-US" dirty="0" smtClean="0"/>
              <a:t> yang </a:t>
            </a:r>
            <a:r>
              <a:rPr lang="en-US" dirty="0" err="1" smtClean="0"/>
              <a:t>berguna</a:t>
            </a:r>
            <a:r>
              <a:rPr lang="en-US" dirty="0" smtClean="0"/>
              <a:t> </a:t>
            </a:r>
            <a:r>
              <a:rPr lang="en-US" dirty="0" err="1" smtClean="0"/>
              <a:t>dalam</a:t>
            </a:r>
            <a:r>
              <a:rPr lang="en-US" dirty="0" smtClean="0"/>
              <a:t> </a:t>
            </a:r>
            <a:r>
              <a:rPr lang="en-US" dirty="0" err="1" smtClean="0"/>
              <a:t>kehidupan</a:t>
            </a:r>
            <a:r>
              <a:rPr lang="en-US" dirty="0" smtClean="0"/>
              <a:t> </a:t>
            </a:r>
            <a:r>
              <a:rPr lang="en-US" dirty="0" err="1" smtClean="0"/>
              <a:t>masyarakat</a:t>
            </a:r>
            <a:r>
              <a:rPr lang="en-US" dirty="0" smtClean="0"/>
              <a:t>;</a:t>
            </a:r>
          </a:p>
          <a:p>
            <a:r>
              <a:rPr lang="en-US" dirty="0" err="1" smtClean="0"/>
              <a:t>membekali</a:t>
            </a:r>
            <a:r>
              <a:rPr lang="en-US" dirty="0" smtClean="0"/>
              <a:t> </a:t>
            </a:r>
            <a:r>
              <a:rPr lang="en-US" dirty="0" err="1" smtClean="0"/>
              <a:t>peserta</a:t>
            </a:r>
            <a:r>
              <a:rPr lang="en-US" dirty="0" smtClean="0"/>
              <a:t> </a:t>
            </a:r>
            <a:r>
              <a:rPr lang="en-US" dirty="0" err="1" smtClean="0"/>
              <a:t>didik</a:t>
            </a:r>
            <a:r>
              <a:rPr lang="en-US" dirty="0" smtClean="0"/>
              <a:t> </a:t>
            </a:r>
            <a:r>
              <a:rPr lang="en-US" dirty="0" err="1" smtClean="0"/>
              <a:t>dengan</a:t>
            </a:r>
            <a:r>
              <a:rPr lang="en-US" dirty="0" smtClean="0"/>
              <a:t> </a:t>
            </a:r>
            <a:r>
              <a:rPr lang="en-US" dirty="0" err="1" smtClean="0"/>
              <a:t>kemapuan</a:t>
            </a:r>
            <a:r>
              <a:rPr lang="en-US" dirty="0" smtClean="0"/>
              <a:t> </a:t>
            </a:r>
            <a:r>
              <a:rPr lang="en-US" dirty="0" err="1" smtClean="0"/>
              <a:t>mengidentifikasi</a:t>
            </a:r>
            <a:r>
              <a:rPr lang="en-US" dirty="0" smtClean="0"/>
              <a:t>, </a:t>
            </a:r>
            <a:r>
              <a:rPr lang="en-US" dirty="0" err="1" smtClean="0"/>
              <a:t>menganalisa</a:t>
            </a:r>
            <a:r>
              <a:rPr lang="en-US" dirty="0" smtClean="0"/>
              <a:t> </a:t>
            </a:r>
            <a:r>
              <a:rPr lang="en-US" dirty="0" err="1" smtClean="0"/>
              <a:t>dan</a:t>
            </a:r>
            <a:r>
              <a:rPr lang="en-US" dirty="0" smtClean="0"/>
              <a:t> </a:t>
            </a:r>
            <a:r>
              <a:rPr lang="en-US" dirty="0" err="1" smtClean="0"/>
              <a:t>menyusun</a:t>
            </a:r>
            <a:r>
              <a:rPr lang="en-US" dirty="0" smtClean="0"/>
              <a:t> </a:t>
            </a:r>
            <a:r>
              <a:rPr lang="en-US" dirty="0" err="1" smtClean="0"/>
              <a:t>alternatif</a:t>
            </a:r>
            <a:r>
              <a:rPr lang="en-US" dirty="0" smtClean="0"/>
              <a:t> </a:t>
            </a:r>
            <a:r>
              <a:rPr lang="en-US" dirty="0" err="1" smtClean="0"/>
              <a:t>pemecahan</a:t>
            </a:r>
            <a:r>
              <a:rPr lang="en-US" dirty="0" smtClean="0"/>
              <a:t> </a:t>
            </a:r>
            <a:r>
              <a:rPr lang="en-US" dirty="0" err="1" smtClean="0"/>
              <a:t>masalah</a:t>
            </a:r>
            <a:r>
              <a:rPr lang="en-US" dirty="0" smtClean="0"/>
              <a:t> </a:t>
            </a:r>
            <a:r>
              <a:rPr lang="en-US" dirty="0" err="1" smtClean="0"/>
              <a:t>sosial</a:t>
            </a:r>
            <a:r>
              <a:rPr lang="en-US" dirty="0" smtClean="0"/>
              <a:t> yang </a:t>
            </a:r>
            <a:r>
              <a:rPr lang="en-US" dirty="0" err="1" smtClean="0"/>
              <a:t>terjadi</a:t>
            </a:r>
            <a:r>
              <a:rPr lang="en-US" dirty="0" smtClean="0"/>
              <a:t> </a:t>
            </a:r>
            <a:r>
              <a:rPr lang="en-US" dirty="0" err="1" smtClean="0"/>
              <a:t>dalam</a:t>
            </a:r>
            <a:r>
              <a:rPr lang="en-US" dirty="0" smtClean="0"/>
              <a:t> </a:t>
            </a:r>
            <a:r>
              <a:rPr lang="en-US" dirty="0" err="1" smtClean="0"/>
              <a:t>kehidupan</a:t>
            </a:r>
            <a:r>
              <a:rPr lang="en-US" dirty="0" smtClean="0"/>
              <a:t> </a:t>
            </a:r>
            <a:r>
              <a:rPr lang="en-US" dirty="0" err="1" smtClean="0"/>
              <a:t>di</a:t>
            </a:r>
            <a:r>
              <a:rPr lang="en-US" dirty="0" smtClean="0"/>
              <a:t> </a:t>
            </a:r>
            <a:r>
              <a:rPr lang="en-US" dirty="0" err="1" smtClean="0"/>
              <a:t>masyarakat</a:t>
            </a:r>
            <a:r>
              <a:rPr lang="en-US" dirty="0" smtClean="0"/>
              <a:t>;</a:t>
            </a:r>
          </a:p>
          <a:p>
            <a:r>
              <a:rPr lang="en-US" dirty="0" err="1" smtClean="0"/>
              <a:t>membekali</a:t>
            </a:r>
            <a:r>
              <a:rPr lang="en-US" dirty="0" smtClean="0"/>
              <a:t> </a:t>
            </a:r>
            <a:r>
              <a:rPr lang="en-US" dirty="0" err="1" smtClean="0"/>
              <a:t>peserta</a:t>
            </a:r>
            <a:r>
              <a:rPr lang="en-US" dirty="0" smtClean="0"/>
              <a:t> </a:t>
            </a:r>
            <a:r>
              <a:rPr lang="en-US" dirty="0" err="1" smtClean="0"/>
              <a:t>didik</a:t>
            </a:r>
            <a:r>
              <a:rPr lang="en-US" dirty="0" smtClean="0"/>
              <a:t> </a:t>
            </a:r>
            <a:r>
              <a:rPr lang="en-US" dirty="0" err="1" smtClean="0"/>
              <a:t>dengan</a:t>
            </a:r>
            <a:r>
              <a:rPr lang="en-US" dirty="0" smtClean="0"/>
              <a:t> </a:t>
            </a:r>
            <a:r>
              <a:rPr lang="en-US" dirty="0" err="1" smtClean="0"/>
              <a:t>kemampuan</a:t>
            </a:r>
            <a:r>
              <a:rPr lang="en-US" dirty="0" smtClean="0"/>
              <a:t> </a:t>
            </a:r>
            <a:r>
              <a:rPr lang="en-US" dirty="0" err="1" smtClean="0"/>
              <a:t>berkomunikasi</a:t>
            </a:r>
            <a:r>
              <a:rPr lang="en-US" dirty="0" smtClean="0"/>
              <a:t> </a:t>
            </a:r>
            <a:r>
              <a:rPr lang="en-US" dirty="0" err="1" smtClean="0"/>
              <a:t>dengan</a:t>
            </a:r>
            <a:r>
              <a:rPr lang="en-US" dirty="0" smtClean="0"/>
              <a:t> </a:t>
            </a:r>
            <a:r>
              <a:rPr lang="en-US" dirty="0" err="1" smtClean="0"/>
              <a:t>sesama</a:t>
            </a:r>
            <a:r>
              <a:rPr lang="en-US" dirty="0" smtClean="0"/>
              <a:t> </a:t>
            </a:r>
            <a:r>
              <a:rPr lang="en-US" dirty="0" err="1" smtClean="0"/>
              <a:t>warga</a:t>
            </a:r>
            <a:r>
              <a:rPr lang="en-US" dirty="0" smtClean="0"/>
              <a:t> </a:t>
            </a:r>
            <a:r>
              <a:rPr lang="en-US" dirty="0" err="1" smtClean="0"/>
              <a:t>masyarakat</a:t>
            </a:r>
            <a:r>
              <a:rPr lang="en-US" dirty="0" smtClean="0"/>
              <a:t> </a:t>
            </a:r>
            <a:r>
              <a:rPr lang="en-US" dirty="0" err="1" smtClean="0"/>
              <a:t>dan</a:t>
            </a:r>
            <a:r>
              <a:rPr lang="en-US" dirty="0" smtClean="0"/>
              <a:t> </a:t>
            </a:r>
            <a:r>
              <a:rPr lang="en-US" dirty="0" err="1" smtClean="0"/>
              <a:t>dengan</a:t>
            </a:r>
            <a:r>
              <a:rPr lang="en-US" dirty="0" smtClean="0"/>
              <a:t> </a:t>
            </a:r>
            <a:r>
              <a:rPr lang="en-US" dirty="0" err="1" smtClean="0"/>
              <a:t>berbagai</a:t>
            </a:r>
            <a:r>
              <a:rPr lang="en-US" dirty="0" smtClean="0"/>
              <a:t> </a:t>
            </a:r>
            <a:r>
              <a:rPr lang="en-US" dirty="0" err="1" smtClean="0"/>
              <a:t>bidang</a:t>
            </a:r>
            <a:r>
              <a:rPr lang="en-US" dirty="0" smtClean="0"/>
              <a:t> </a:t>
            </a:r>
            <a:r>
              <a:rPr lang="en-US" dirty="0" err="1" smtClean="0"/>
              <a:t>keilmuan</a:t>
            </a:r>
            <a:r>
              <a:rPr lang="en-US" dirty="0" smtClean="0"/>
              <a:t> </a:t>
            </a:r>
            <a:r>
              <a:rPr lang="en-US" dirty="0" err="1" smtClean="0"/>
              <a:t>serta</a:t>
            </a:r>
            <a:r>
              <a:rPr lang="en-US" dirty="0" smtClean="0"/>
              <a:t> </a:t>
            </a:r>
            <a:r>
              <a:rPr lang="en-US" dirty="0" err="1" smtClean="0"/>
              <a:t>berbagai</a:t>
            </a:r>
            <a:r>
              <a:rPr lang="en-US" dirty="0" smtClean="0"/>
              <a:t> </a:t>
            </a:r>
            <a:r>
              <a:rPr lang="en-US" dirty="0" err="1" smtClean="0"/>
              <a:t>keahlian</a:t>
            </a:r>
            <a:r>
              <a:rPr lang="en-US" dirty="0" smtClean="0"/>
              <a:t>;</a:t>
            </a:r>
          </a:p>
        </p:txBody>
      </p:sp>
      <p:sp>
        <p:nvSpPr>
          <p:cNvPr id="3" name="Title 2"/>
          <p:cNvSpPr>
            <a:spLocks noGrp="1"/>
          </p:cNvSpPr>
          <p:nvPr>
            <p:ph type="title"/>
          </p:nvPr>
        </p:nvSpPr>
        <p:spPr/>
        <p:txBody>
          <a:bodyPr/>
          <a:lstStyle/>
          <a:p>
            <a:r>
              <a:rPr lang="en-US" dirty="0" err="1" smtClean="0"/>
              <a:t>Tujuan</a:t>
            </a:r>
            <a:r>
              <a:rPr lang="en-US" dirty="0" smtClean="0"/>
              <a:t> IPS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err="1" smtClean="0"/>
              <a:t>membekali</a:t>
            </a:r>
            <a:r>
              <a:rPr lang="en-US" dirty="0" smtClean="0"/>
              <a:t> </a:t>
            </a:r>
            <a:r>
              <a:rPr lang="en-US" dirty="0" err="1" smtClean="0"/>
              <a:t>peserta</a:t>
            </a:r>
            <a:r>
              <a:rPr lang="en-US" dirty="0" smtClean="0"/>
              <a:t> </a:t>
            </a:r>
            <a:r>
              <a:rPr lang="en-US" dirty="0" err="1" smtClean="0"/>
              <a:t>didik</a:t>
            </a:r>
            <a:r>
              <a:rPr lang="en-US" dirty="0" smtClean="0"/>
              <a:t> </a:t>
            </a:r>
            <a:r>
              <a:rPr lang="en-US" dirty="0" err="1" smtClean="0"/>
              <a:t>dengan</a:t>
            </a:r>
            <a:r>
              <a:rPr lang="en-US" dirty="0" smtClean="0"/>
              <a:t> </a:t>
            </a:r>
            <a:r>
              <a:rPr lang="en-US" dirty="0" err="1" smtClean="0"/>
              <a:t>kesadaran</a:t>
            </a:r>
            <a:r>
              <a:rPr lang="en-US" dirty="0" smtClean="0"/>
              <a:t>, </a:t>
            </a:r>
            <a:r>
              <a:rPr lang="en-US" dirty="0" err="1" smtClean="0"/>
              <a:t>sikap</a:t>
            </a:r>
            <a:r>
              <a:rPr lang="en-US" dirty="0" smtClean="0"/>
              <a:t> mental yang </a:t>
            </a:r>
            <a:r>
              <a:rPr lang="en-US" dirty="0" err="1" smtClean="0"/>
              <a:t>positif</a:t>
            </a:r>
            <a:r>
              <a:rPr lang="en-US" dirty="0" smtClean="0"/>
              <a:t>, </a:t>
            </a:r>
            <a:r>
              <a:rPr lang="en-US" dirty="0" err="1" smtClean="0"/>
              <a:t>dan</a:t>
            </a:r>
            <a:r>
              <a:rPr lang="en-US" dirty="0" smtClean="0"/>
              <a:t> </a:t>
            </a:r>
            <a:r>
              <a:rPr lang="en-US" dirty="0" err="1" smtClean="0"/>
              <a:t>keterampilan</a:t>
            </a:r>
            <a:r>
              <a:rPr lang="en-US" dirty="0" smtClean="0"/>
              <a:t> </a:t>
            </a:r>
            <a:r>
              <a:rPr lang="en-US" dirty="0" err="1" smtClean="0"/>
              <a:t>terhadap</a:t>
            </a:r>
            <a:r>
              <a:rPr lang="en-US" dirty="0" smtClean="0"/>
              <a:t> </a:t>
            </a:r>
            <a:r>
              <a:rPr lang="en-US" dirty="0" err="1" smtClean="0"/>
              <a:t>lingkungan</a:t>
            </a:r>
            <a:r>
              <a:rPr lang="en-US" dirty="0" smtClean="0"/>
              <a:t> </a:t>
            </a:r>
            <a:r>
              <a:rPr lang="en-US" dirty="0" err="1" smtClean="0"/>
              <a:t>hidup</a:t>
            </a:r>
            <a:r>
              <a:rPr lang="en-US" dirty="0" smtClean="0"/>
              <a:t> yang </a:t>
            </a:r>
            <a:r>
              <a:rPr lang="en-US" dirty="0" err="1" smtClean="0"/>
              <a:t>menjadi</a:t>
            </a:r>
            <a:r>
              <a:rPr lang="en-US" dirty="0" smtClean="0"/>
              <a:t> </a:t>
            </a:r>
            <a:r>
              <a:rPr lang="en-US" dirty="0" err="1" smtClean="0"/>
              <a:t>bagian</a:t>
            </a:r>
            <a:r>
              <a:rPr lang="en-US" dirty="0" smtClean="0"/>
              <a:t> </a:t>
            </a:r>
            <a:r>
              <a:rPr lang="en-US" dirty="0" err="1" smtClean="0"/>
              <a:t>kehidupannya</a:t>
            </a:r>
            <a:r>
              <a:rPr lang="en-US" dirty="0" smtClean="0"/>
              <a:t> yang </a:t>
            </a:r>
            <a:r>
              <a:rPr lang="en-US" dirty="0" err="1" smtClean="0"/>
              <a:t>tidak</a:t>
            </a:r>
            <a:r>
              <a:rPr lang="en-US" dirty="0" smtClean="0"/>
              <a:t> </a:t>
            </a:r>
            <a:r>
              <a:rPr lang="en-US" dirty="0" err="1" smtClean="0"/>
              <a:t>terpisahkan</a:t>
            </a:r>
            <a:r>
              <a:rPr lang="en-US" dirty="0" smtClean="0"/>
              <a:t>; </a:t>
            </a:r>
            <a:r>
              <a:rPr lang="en-US" dirty="0" err="1" smtClean="0"/>
              <a:t>dan</a:t>
            </a:r>
            <a:endParaRPr lang="en-US" dirty="0" smtClean="0"/>
          </a:p>
          <a:p>
            <a:r>
              <a:rPr lang="en-US" dirty="0" err="1" smtClean="0"/>
              <a:t>membekali</a:t>
            </a:r>
            <a:r>
              <a:rPr lang="en-US" dirty="0" smtClean="0"/>
              <a:t> </a:t>
            </a:r>
            <a:r>
              <a:rPr lang="en-US" dirty="0" err="1" smtClean="0"/>
              <a:t>peserta</a:t>
            </a:r>
            <a:r>
              <a:rPr lang="en-US" dirty="0" smtClean="0"/>
              <a:t> </a:t>
            </a:r>
            <a:r>
              <a:rPr lang="en-US" dirty="0" err="1" smtClean="0"/>
              <a:t>didik</a:t>
            </a:r>
            <a:r>
              <a:rPr lang="en-US" dirty="0" smtClean="0"/>
              <a:t> </a:t>
            </a:r>
            <a:r>
              <a:rPr lang="en-US" dirty="0" err="1" smtClean="0"/>
              <a:t>dengan</a:t>
            </a:r>
            <a:r>
              <a:rPr lang="en-US" dirty="0" smtClean="0"/>
              <a:t> </a:t>
            </a:r>
            <a:r>
              <a:rPr lang="en-US" dirty="0" err="1" smtClean="0"/>
              <a:t>kemampuan</a:t>
            </a:r>
            <a:r>
              <a:rPr lang="en-US" dirty="0" smtClean="0"/>
              <a:t> </a:t>
            </a:r>
            <a:r>
              <a:rPr lang="en-US" dirty="0" err="1" smtClean="0"/>
              <a:t>mengembangkan</a:t>
            </a:r>
            <a:r>
              <a:rPr lang="en-US" dirty="0" smtClean="0"/>
              <a:t> </a:t>
            </a:r>
            <a:r>
              <a:rPr lang="en-US" dirty="0" err="1" smtClean="0"/>
              <a:t>pengetahuan</a:t>
            </a:r>
            <a:r>
              <a:rPr lang="en-US" dirty="0" smtClean="0"/>
              <a:t> </a:t>
            </a:r>
            <a:r>
              <a:rPr lang="en-US" dirty="0" err="1" smtClean="0"/>
              <a:t>dan</a:t>
            </a:r>
            <a:r>
              <a:rPr lang="en-US" dirty="0" smtClean="0"/>
              <a:t> </a:t>
            </a:r>
            <a:r>
              <a:rPr lang="en-US" dirty="0" err="1" smtClean="0"/>
              <a:t>keilmuan</a:t>
            </a:r>
            <a:r>
              <a:rPr lang="en-US" dirty="0" smtClean="0"/>
              <a:t> IPS </a:t>
            </a:r>
            <a:r>
              <a:rPr lang="en-US" dirty="0" err="1" smtClean="0"/>
              <a:t>sesuai</a:t>
            </a:r>
            <a:r>
              <a:rPr lang="en-US" dirty="0" smtClean="0"/>
              <a:t> </a:t>
            </a:r>
            <a:r>
              <a:rPr lang="en-US" dirty="0" err="1" smtClean="0"/>
              <a:t>dengan</a:t>
            </a:r>
            <a:r>
              <a:rPr lang="en-US" dirty="0" smtClean="0"/>
              <a:t> </a:t>
            </a:r>
            <a:r>
              <a:rPr lang="en-US" dirty="0" err="1" smtClean="0"/>
              <a:t>perkembagan</a:t>
            </a:r>
            <a:r>
              <a:rPr lang="en-US" dirty="0" smtClean="0"/>
              <a:t> </a:t>
            </a:r>
            <a:r>
              <a:rPr lang="en-US" dirty="0" err="1" smtClean="0"/>
              <a:t>kehidupan</a:t>
            </a:r>
            <a:r>
              <a:rPr lang="en-US" dirty="0" smtClean="0"/>
              <a:t>, </a:t>
            </a:r>
            <a:r>
              <a:rPr lang="en-US" dirty="0" err="1" smtClean="0"/>
              <a:t>perkembangan</a:t>
            </a:r>
            <a:r>
              <a:rPr lang="en-US" dirty="0" smtClean="0"/>
              <a:t> </a:t>
            </a:r>
            <a:r>
              <a:rPr lang="en-US" dirty="0" err="1" smtClean="0"/>
              <a:t>masyarakat</a:t>
            </a:r>
            <a:r>
              <a:rPr lang="en-US" dirty="0" smtClean="0"/>
              <a:t>, </a:t>
            </a:r>
            <a:r>
              <a:rPr lang="en-US" dirty="0" err="1" smtClean="0"/>
              <a:t>dan</a:t>
            </a:r>
            <a:r>
              <a:rPr lang="en-US" dirty="0" smtClean="0"/>
              <a:t> </a:t>
            </a:r>
            <a:r>
              <a:rPr lang="en-US" dirty="0" err="1" smtClean="0"/>
              <a:t>perkembangan</a:t>
            </a:r>
            <a:r>
              <a:rPr lang="en-US" dirty="0" smtClean="0"/>
              <a:t> </a:t>
            </a:r>
            <a:r>
              <a:rPr lang="en-US" dirty="0" err="1" smtClean="0"/>
              <a:t>ilmu</a:t>
            </a:r>
            <a:r>
              <a:rPr lang="en-US" dirty="0" smtClean="0"/>
              <a:t> </a:t>
            </a:r>
            <a:r>
              <a:rPr lang="en-US" dirty="0" err="1" smtClean="0"/>
              <a:t>dan</a:t>
            </a:r>
            <a:r>
              <a:rPr lang="en-US" dirty="0" smtClean="0"/>
              <a:t> </a:t>
            </a:r>
            <a:r>
              <a:rPr lang="en-US" dirty="0" err="1" smtClean="0"/>
              <a:t>teknologi</a:t>
            </a:r>
            <a:r>
              <a:rPr lang="en-US" dirty="0" smtClean="0"/>
              <a:t>.</a:t>
            </a:r>
          </a:p>
          <a:p>
            <a:endParaRPr lang="en-US" dirty="0"/>
          </a:p>
        </p:txBody>
      </p:sp>
      <p:sp>
        <p:nvSpPr>
          <p:cNvPr id="3" name="Title 2"/>
          <p:cNvSpPr>
            <a:spLocks noGrp="1"/>
          </p:cNvSpPr>
          <p:nvPr>
            <p:ph type="title"/>
          </p:nvPr>
        </p:nvSpPr>
        <p:spPr/>
        <p:txBody>
          <a:bodyPr/>
          <a:lstStyle/>
          <a:p>
            <a:r>
              <a:rPr lang="en-US" dirty="0" err="1" smtClean="0"/>
              <a:t>Tujuan</a:t>
            </a:r>
            <a:r>
              <a:rPr lang="en-US" dirty="0" smtClean="0"/>
              <a:t> IPS ….cont’d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sz="5400" dirty="0" smtClean="0"/>
          </a:p>
          <a:p>
            <a:pPr algn="ctr">
              <a:buNone/>
            </a:pPr>
            <a:r>
              <a:rPr lang="en-US" sz="5400" dirty="0" err="1" smtClean="0"/>
              <a:t>Menurut</a:t>
            </a:r>
            <a:r>
              <a:rPr lang="en-US" sz="5400" dirty="0" smtClean="0"/>
              <a:t> kalian, </a:t>
            </a:r>
            <a:r>
              <a:rPr lang="en-US" sz="5400" dirty="0" err="1" smtClean="0"/>
              <a:t>apa</a:t>
            </a:r>
            <a:r>
              <a:rPr lang="en-US" sz="5400" dirty="0" smtClean="0"/>
              <a:t> </a:t>
            </a:r>
            <a:r>
              <a:rPr lang="en-US" sz="5400" dirty="0" err="1" smtClean="0"/>
              <a:t>tujuan</a:t>
            </a:r>
            <a:r>
              <a:rPr lang="en-US" sz="5400" dirty="0" smtClean="0"/>
              <a:t> IPS?</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sz="8800" smtClean="0"/>
          </a:p>
          <a:p>
            <a:pPr algn="ctr">
              <a:buNone/>
            </a:pPr>
            <a:r>
              <a:rPr lang="en-US" sz="8800" smtClean="0"/>
              <a:t>Terima</a:t>
            </a:r>
            <a:r>
              <a:rPr lang="en-US" sz="8800" dirty="0" smtClean="0"/>
              <a:t> </a:t>
            </a:r>
            <a:r>
              <a:rPr lang="en-US" sz="8800" dirty="0" err="1" smtClean="0"/>
              <a:t>Kasih</a:t>
            </a:r>
            <a:r>
              <a:rPr lang="en-US" sz="8800" dirty="0" smtClean="0"/>
              <a:t> </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IPS = </a:t>
            </a:r>
            <a:r>
              <a:rPr lang="en-US" dirty="0" err="1" smtClean="0"/>
              <a:t>terjemahan</a:t>
            </a:r>
            <a:r>
              <a:rPr lang="en-US" dirty="0" smtClean="0"/>
              <a:t> social studies</a:t>
            </a:r>
          </a:p>
          <a:p>
            <a:r>
              <a:rPr lang="en-US" dirty="0" err="1" smtClean="0"/>
              <a:t>Beberapa</a:t>
            </a:r>
            <a:r>
              <a:rPr lang="en-US" dirty="0" smtClean="0"/>
              <a:t> </a:t>
            </a:r>
            <a:r>
              <a:rPr lang="en-US" dirty="0" err="1" smtClean="0"/>
              <a:t>pengertian</a:t>
            </a:r>
            <a:r>
              <a:rPr lang="en-US" dirty="0" smtClean="0"/>
              <a:t> </a:t>
            </a:r>
          </a:p>
          <a:p>
            <a:pPr>
              <a:buNone/>
            </a:pPr>
            <a:endParaRPr lang="en-US" dirty="0" smtClean="0"/>
          </a:p>
          <a:p>
            <a:pPr>
              <a:buNone/>
            </a:pPr>
            <a:r>
              <a:rPr lang="en-US" dirty="0" smtClean="0"/>
              <a:t>Edgar B Wesley</a:t>
            </a:r>
          </a:p>
          <a:p>
            <a:pPr>
              <a:buNone/>
            </a:pPr>
            <a:r>
              <a:rPr lang="en-US" dirty="0" smtClean="0"/>
              <a:t>Social studies are the social sciences simplified for </a:t>
            </a:r>
            <a:r>
              <a:rPr lang="en-US" dirty="0" err="1" smtClean="0"/>
              <a:t>paedagogieal</a:t>
            </a:r>
            <a:r>
              <a:rPr lang="en-US" dirty="0" smtClean="0"/>
              <a:t> purposes  in school. The social studies consist of geography, history, sociology, civics and various combination of these subjects</a:t>
            </a:r>
            <a:endParaRPr lang="en-US" dirty="0"/>
          </a:p>
        </p:txBody>
      </p:sp>
      <p:sp>
        <p:nvSpPr>
          <p:cNvPr id="2" name="Title 1"/>
          <p:cNvSpPr>
            <a:spLocks noGrp="1"/>
          </p:cNvSpPr>
          <p:nvPr>
            <p:ph type="title"/>
          </p:nvPr>
        </p:nvSpPr>
        <p:spPr/>
        <p:txBody>
          <a:bodyPr/>
          <a:lstStyle/>
          <a:p>
            <a:r>
              <a:rPr lang="en-US" dirty="0" err="1" smtClean="0"/>
              <a:t>Pengertian</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John </a:t>
            </a:r>
            <a:r>
              <a:rPr lang="en-US" dirty="0" err="1" smtClean="0"/>
              <a:t>Jarolimek</a:t>
            </a:r>
            <a:endParaRPr lang="en-US" dirty="0" smtClean="0"/>
          </a:p>
          <a:p>
            <a:pPr>
              <a:buNone/>
            </a:pPr>
            <a:endParaRPr lang="en-US" dirty="0" smtClean="0"/>
          </a:p>
          <a:p>
            <a:pPr>
              <a:buNone/>
            </a:pPr>
            <a:r>
              <a:rPr lang="en-US" dirty="0" smtClean="0"/>
              <a:t>The social studies as a part of elementary school curriculum draw subject-matter content from the social science, history, sociology, political science, social psychology, philosophy, anthropology, and economic. The social studies have been defined as “ those portion of the social science... selected for instructional purposes”</a:t>
            </a:r>
            <a:endParaRPr lang="en-US" dirty="0"/>
          </a:p>
        </p:txBody>
      </p:sp>
      <p:sp>
        <p:nvSpPr>
          <p:cNvPr id="2" name="Title 1"/>
          <p:cNvSpPr>
            <a:spLocks noGrp="1"/>
          </p:cNvSpPr>
          <p:nvPr>
            <p:ph type="title"/>
          </p:nvPr>
        </p:nvSpPr>
        <p:spPr/>
        <p:txBody>
          <a:bodyPr/>
          <a:lstStyle/>
          <a:p>
            <a:r>
              <a:rPr lang="en-US" dirty="0" err="1" smtClean="0"/>
              <a:t>Pengertian</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dirty="0" smtClean="0"/>
              <a:t>NCSS (National Council of Social Studies)</a:t>
            </a:r>
          </a:p>
          <a:p>
            <a:pPr>
              <a:buNone/>
            </a:pPr>
            <a:endParaRPr lang="en-US" dirty="0" smtClean="0"/>
          </a:p>
          <a:p>
            <a:pPr>
              <a:buNone/>
            </a:pPr>
            <a:r>
              <a:rPr lang="en-US" dirty="0" smtClean="0"/>
              <a:t>‘social studies is the integrated study of the social sciences and humanities to promote civic competence. Within the school program, social studies provides coordinated, systematic study drawing upon such disciplines as anthropology, an archeology, economics, geography, history, law, philosophy, political science, psychology, religion, and sociology, as well as appropriate content from the humanities, mathematics, and natural sciences.”</a:t>
            </a:r>
            <a:endParaRPr lang="en-US" dirty="0"/>
          </a:p>
        </p:txBody>
      </p:sp>
      <p:sp>
        <p:nvSpPr>
          <p:cNvPr id="3" name="Title 2"/>
          <p:cNvSpPr>
            <a:spLocks noGrp="1"/>
          </p:cNvSpPr>
          <p:nvPr>
            <p:ph type="title"/>
          </p:nvPr>
        </p:nvSpPr>
        <p:spPr/>
        <p:txBody>
          <a:bodyPr/>
          <a:lstStyle/>
          <a:p>
            <a:r>
              <a:rPr lang="en-US" dirty="0" err="1" smtClean="0"/>
              <a:t>Pengertian</a:t>
            </a:r>
            <a:r>
              <a:rPr lang="en-US" dirty="0" smtClean="0"/>
              <a:t> IPS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err="1" smtClean="0"/>
              <a:t>Moeljono</a:t>
            </a:r>
            <a:r>
              <a:rPr lang="en-US" dirty="0" smtClean="0"/>
              <a:t> </a:t>
            </a:r>
            <a:r>
              <a:rPr lang="en-US" dirty="0" err="1" smtClean="0"/>
              <a:t>Cokrodikardjo</a:t>
            </a:r>
            <a:r>
              <a:rPr lang="en-US" dirty="0" smtClean="0"/>
              <a:t> </a:t>
            </a:r>
          </a:p>
          <a:p>
            <a:pPr>
              <a:buNone/>
            </a:pPr>
            <a:endParaRPr lang="en-US" dirty="0" smtClean="0"/>
          </a:p>
          <a:p>
            <a:pPr>
              <a:buNone/>
            </a:pPr>
            <a:r>
              <a:rPr lang="en-US" dirty="0" err="1" smtClean="0"/>
              <a:t>Perwujudan</a:t>
            </a:r>
            <a:r>
              <a:rPr lang="en-US" dirty="0" smtClean="0"/>
              <a:t> </a:t>
            </a:r>
            <a:r>
              <a:rPr lang="en-US" dirty="0" err="1" smtClean="0"/>
              <a:t>dari</a:t>
            </a:r>
            <a:r>
              <a:rPr lang="en-US" dirty="0" smtClean="0"/>
              <a:t> </a:t>
            </a:r>
            <a:r>
              <a:rPr lang="en-US" dirty="0" err="1" smtClean="0"/>
              <a:t>suatu</a:t>
            </a:r>
            <a:r>
              <a:rPr lang="en-US" dirty="0" smtClean="0"/>
              <a:t> </a:t>
            </a:r>
            <a:r>
              <a:rPr lang="en-US" dirty="0" err="1" smtClean="0"/>
              <a:t>pendekatan</a:t>
            </a:r>
            <a:r>
              <a:rPr lang="en-US" dirty="0" smtClean="0"/>
              <a:t> </a:t>
            </a:r>
            <a:r>
              <a:rPr lang="en-US" dirty="0" err="1" smtClean="0"/>
              <a:t>interdisipliner</a:t>
            </a:r>
            <a:r>
              <a:rPr lang="en-US" dirty="0" smtClean="0"/>
              <a:t> </a:t>
            </a:r>
            <a:r>
              <a:rPr lang="en-US" dirty="0" err="1" smtClean="0"/>
              <a:t>dari</a:t>
            </a:r>
            <a:r>
              <a:rPr lang="en-US" dirty="0" smtClean="0"/>
              <a:t> </a:t>
            </a:r>
            <a:r>
              <a:rPr lang="en-US" dirty="0" err="1" smtClean="0"/>
              <a:t>ilmu</a:t>
            </a:r>
            <a:r>
              <a:rPr lang="en-US" dirty="0" smtClean="0"/>
              <a:t> </a:t>
            </a:r>
            <a:r>
              <a:rPr lang="en-US" dirty="0" err="1" smtClean="0"/>
              <a:t>sosial</a:t>
            </a:r>
            <a:r>
              <a:rPr lang="en-US" dirty="0" smtClean="0"/>
              <a:t>. </a:t>
            </a:r>
            <a:r>
              <a:rPr lang="en-US" dirty="0" err="1" smtClean="0"/>
              <a:t>Ia</a:t>
            </a:r>
            <a:r>
              <a:rPr lang="en-US" dirty="0" smtClean="0"/>
              <a:t> </a:t>
            </a:r>
            <a:r>
              <a:rPr lang="en-US" dirty="0" err="1" smtClean="0"/>
              <a:t>merupakan</a:t>
            </a:r>
            <a:r>
              <a:rPr lang="en-US" dirty="0" smtClean="0"/>
              <a:t> </a:t>
            </a:r>
            <a:r>
              <a:rPr lang="en-US" dirty="0" err="1" smtClean="0"/>
              <a:t>integrasi</a:t>
            </a:r>
            <a:r>
              <a:rPr lang="en-US" dirty="0" smtClean="0"/>
              <a:t> </a:t>
            </a:r>
            <a:r>
              <a:rPr lang="en-US" dirty="0" err="1" smtClean="0"/>
              <a:t>dari</a:t>
            </a:r>
            <a:r>
              <a:rPr lang="en-US" dirty="0" smtClean="0"/>
              <a:t> </a:t>
            </a:r>
            <a:r>
              <a:rPr lang="en-US" dirty="0" err="1" smtClean="0"/>
              <a:t>berbagai</a:t>
            </a:r>
            <a:r>
              <a:rPr lang="en-US" dirty="0" smtClean="0"/>
              <a:t> </a:t>
            </a:r>
            <a:r>
              <a:rPr lang="en-US" dirty="0" err="1" smtClean="0"/>
              <a:t>cabang</a:t>
            </a:r>
            <a:r>
              <a:rPr lang="en-US" dirty="0" smtClean="0"/>
              <a:t> </a:t>
            </a:r>
            <a:r>
              <a:rPr lang="en-US" dirty="0" err="1" smtClean="0"/>
              <a:t>ilmu</a:t>
            </a:r>
            <a:r>
              <a:rPr lang="en-US" dirty="0" smtClean="0"/>
              <a:t> </a:t>
            </a:r>
            <a:r>
              <a:rPr lang="en-US" dirty="0" err="1" smtClean="0"/>
              <a:t>sosial</a:t>
            </a:r>
            <a:r>
              <a:rPr lang="en-US" dirty="0" smtClean="0"/>
              <a:t> </a:t>
            </a:r>
            <a:r>
              <a:rPr lang="en-US" dirty="0" err="1" smtClean="0"/>
              <a:t>yakni</a:t>
            </a:r>
            <a:r>
              <a:rPr lang="en-US" dirty="0" smtClean="0"/>
              <a:t> </a:t>
            </a:r>
            <a:r>
              <a:rPr lang="en-US" dirty="0" err="1" smtClean="0"/>
              <a:t>sosiologi</a:t>
            </a:r>
            <a:r>
              <a:rPr lang="en-US" dirty="0" smtClean="0"/>
              <a:t>, </a:t>
            </a:r>
            <a:r>
              <a:rPr lang="en-US" dirty="0" err="1" smtClean="0"/>
              <a:t>antropologi</a:t>
            </a:r>
            <a:r>
              <a:rPr lang="en-US" dirty="0" smtClean="0"/>
              <a:t> </a:t>
            </a:r>
            <a:r>
              <a:rPr lang="en-US" dirty="0" err="1" smtClean="0"/>
              <a:t>budaya</a:t>
            </a:r>
            <a:r>
              <a:rPr lang="en-US" dirty="0" smtClean="0"/>
              <a:t>, </a:t>
            </a:r>
            <a:r>
              <a:rPr lang="en-US" dirty="0" err="1" smtClean="0"/>
              <a:t>psikologi</a:t>
            </a:r>
            <a:r>
              <a:rPr lang="en-US" dirty="0" smtClean="0"/>
              <a:t>, </a:t>
            </a:r>
            <a:r>
              <a:rPr lang="en-US" dirty="0" err="1" smtClean="0"/>
              <a:t>sejarah</a:t>
            </a:r>
            <a:r>
              <a:rPr lang="en-US" dirty="0" smtClean="0"/>
              <a:t>, </a:t>
            </a:r>
            <a:r>
              <a:rPr lang="en-US" dirty="0" err="1" smtClean="0"/>
              <a:t>geokrafi</a:t>
            </a:r>
            <a:r>
              <a:rPr lang="en-US" dirty="0" smtClean="0"/>
              <a:t>, </a:t>
            </a:r>
            <a:r>
              <a:rPr lang="en-US" dirty="0" err="1" smtClean="0"/>
              <a:t>ekonomi</a:t>
            </a:r>
            <a:r>
              <a:rPr lang="en-US" dirty="0" smtClean="0"/>
              <a:t>, </a:t>
            </a:r>
            <a:r>
              <a:rPr lang="en-US" dirty="0" err="1" smtClean="0"/>
              <a:t>ilmu</a:t>
            </a:r>
            <a:r>
              <a:rPr lang="en-US" dirty="0" smtClean="0"/>
              <a:t> </a:t>
            </a:r>
            <a:r>
              <a:rPr lang="en-US" dirty="0" err="1" smtClean="0"/>
              <a:t>politik</a:t>
            </a:r>
            <a:r>
              <a:rPr lang="en-US" dirty="0" smtClean="0"/>
              <a:t> </a:t>
            </a:r>
            <a:r>
              <a:rPr lang="en-US" dirty="0" err="1" smtClean="0"/>
              <a:t>dan</a:t>
            </a:r>
            <a:r>
              <a:rPr lang="en-US" dirty="0" smtClean="0"/>
              <a:t> </a:t>
            </a:r>
            <a:r>
              <a:rPr lang="en-US" dirty="0" err="1" smtClean="0"/>
              <a:t>ekologi</a:t>
            </a:r>
            <a:r>
              <a:rPr lang="en-US" dirty="0" smtClean="0"/>
              <a:t> </a:t>
            </a:r>
            <a:r>
              <a:rPr lang="en-US" dirty="0" err="1" smtClean="0"/>
              <a:t>manusia</a:t>
            </a:r>
            <a:r>
              <a:rPr lang="en-US" dirty="0" smtClean="0"/>
              <a:t>, yang </a:t>
            </a:r>
            <a:r>
              <a:rPr lang="en-US" dirty="0" err="1" smtClean="0"/>
              <a:t>diformulasikan</a:t>
            </a:r>
            <a:r>
              <a:rPr lang="en-US" dirty="0" smtClean="0"/>
              <a:t> </a:t>
            </a:r>
            <a:r>
              <a:rPr lang="en-US" dirty="0" err="1" smtClean="0"/>
              <a:t>untuk</a:t>
            </a:r>
            <a:r>
              <a:rPr lang="en-US" dirty="0" smtClean="0"/>
              <a:t> </a:t>
            </a:r>
            <a:r>
              <a:rPr lang="en-US" dirty="0" err="1" smtClean="0"/>
              <a:t>tujuan</a:t>
            </a:r>
            <a:r>
              <a:rPr lang="en-US" dirty="0" smtClean="0"/>
              <a:t> </a:t>
            </a:r>
            <a:r>
              <a:rPr lang="en-US" dirty="0" err="1" smtClean="0"/>
              <a:t>instruksional</a:t>
            </a:r>
            <a:r>
              <a:rPr lang="en-US" dirty="0" smtClean="0"/>
              <a:t> </a:t>
            </a:r>
            <a:r>
              <a:rPr lang="en-US" dirty="0" err="1" smtClean="0"/>
              <a:t>dengan</a:t>
            </a:r>
            <a:r>
              <a:rPr lang="en-US" dirty="0" smtClean="0"/>
              <a:t> </a:t>
            </a:r>
            <a:r>
              <a:rPr lang="en-US" dirty="0" err="1" smtClean="0"/>
              <a:t>materi</a:t>
            </a:r>
            <a:r>
              <a:rPr lang="en-US" dirty="0" smtClean="0"/>
              <a:t> </a:t>
            </a:r>
            <a:r>
              <a:rPr lang="en-US" dirty="0" err="1" smtClean="0"/>
              <a:t>dan</a:t>
            </a:r>
            <a:r>
              <a:rPr lang="en-US" dirty="0" smtClean="0"/>
              <a:t> </a:t>
            </a:r>
            <a:r>
              <a:rPr lang="en-US" dirty="0" err="1" smtClean="0"/>
              <a:t>tujuan</a:t>
            </a:r>
            <a:r>
              <a:rPr lang="en-US" dirty="0" smtClean="0"/>
              <a:t> yang </a:t>
            </a:r>
            <a:r>
              <a:rPr lang="en-US" dirty="0" err="1" smtClean="0"/>
              <a:t>disederhanakan</a:t>
            </a:r>
            <a:r>
              <a:rPr lang="en-US" dirty="0" smtClean="0"/>
              <a:t> agar </a:t>
            </a:r>
            <a:r>
              <a:rPr lang="en-US" dirty="0" err="1" smtClean="0"/>
              <a:t>mudah</a:t>
            </a:r>
            <a:r>
              <a:rPr lang="en-US" dirty="0" smtClean="0"/>
              <a:t> </a:t>
            </a:r>
            <a:r>
              <a:rPr lang="en-US" dirty="0" err="1" smtClean="0"/>
              <a:t>dipelajari</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err="1" smtClean="0"/>
              <a:t>Pengertian</a:t>
            </a:r>
            <a:r>
              <a:rPr lang="en-US" dirty="0" smtClean="0"/>
              <a:t> </a:t>
            </a:r>
            <a:r>
              <a:rPr lang="en-US" dirty="0" err="1" smtClean="0"/>
              <a:t>dari</a:t>
            </a:r>
            <a:r>
              <a:rPr lang="en-US" dirty="0" smtClean="0"/>
              <a:t> </a:t>
            </a:r>
            <a:r>
              <a:rPr lang="en-US" dirty="0" err="1" smtClean="0"/>
              <a:t>Ahli</a:t>
            </a:r>
            <a:r>
              <a:rPr lang="en-US" dirty="0" smtClean="0"/>
              <a:t> </a:t>
            </a:r>
            <a:r>
              <a:rPr lang="en-US" dirty="0" err="1" smtClean="0"/>
              <a:t>di</a:t>
            </a:r>
            <a:r>
              <a:rPr lang="en-US" dirty="0" smtClean="0"/>
              <a:t> Indonesia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buNone/>
            </a:pPr>
            <a:r>
              <a:rPr lang="en-US" dirty="0" err="1" smtClean="0"/>
              <a:t>Nu’man</a:t>
            </a:r>
            <a:r>
              <a:rPr lang="en-US" dirty="0" smtClean="0"/>
              <a:t> </a:t>
            </a:r>
            <a:r>
              <a:rPr lang="en-US" dirty="0" err="1" smtClean="0"/>
              <a:t>Soemantri</a:t>
            </a:r>
            <a:r>
              <a:rPr lang="en-US" dirty="0" smtClean="0"/>
              <a:t> </a:t>
            </a:r>
          </a:p>
          <a:p>
            <a:pPr>
              <a:buNone/>
            </a:pPr>
            <a:endParaRPr lang="en-US" dirty="0" smtClean="0"/>
          </a:p>
          <a:p>
            <a:pPr>
              <a:buNone/>
            </a:pPr>
            <a:r>
              <a:rPr lang="en-US" dirty="0" err="1" smtClean="0"/>
              <a:t>pelajaran</a:t>
            </a:r>
            <a:r>
              <a:rPr lang="en-US" dirty="0" smtClean="0"/>
              <a:t> </a:t>
            </a:r>
            <a:r>
              <a:rPr lang="en-US" dirty="0" err="1" smtClean="0"/>
              <a:t>ilmu-ilmu</a:t>
            </a:r>
            <a:r>
              <a:rPr lang="en-US" dirty="0" smtClean="0"/>
              <a:t> </a:t>
            </a:r>
            <a:r>
              <a:rPr lang="en-US" dirty="0" err="1" smtClean="0"/>
              <a:t>sosial</a:t>
            </a:r>
            <a:r>
              <a:rPr lang="en-US" dirty="0" smtClean="0"/>
              <a:t> yang </a:t>
            </a:r>
            <a:r>
              <a:rPr lang="en-US" dirty="0" err="1" smtClean="0"/>
              <a:t>disederhanakan</a:t>
            </a:r>
            <a:r>
              <a:rPr lang="en-US" dirty="0" smtClean="0"/>
              <a:t> </a:t>
            </a:r>
            <a:r>
              <a:rPr lang="en-US" dirty="0" err="1" smtClean="0"/>
              <a:t>untuk</a:t>
            </a:r>
            <a:r>
              <a:rPr lang="en-US" dirty="0" smtClean="0"/>
              <a:t> </a:t>
            </a:r>
            <a:r>
              <a:rPr lang="en-US" dirty="0" err="1" smtClean="0"/>
              <a:t>pendidikan</a:t>
            </a:r>
            <a:r>
              <a:rPr lang="en-US" dirty="0" smtClean="0"/>
              <a:t> </a:t>
            </a:r>
            <a:r>
              <a:rPr lang="en-US" dirty="0" err="1" smtClean="0"/>
              <a:t>tingkat</a:t>
            </a:r>
            <a:r>
              <a:rPr lang="en-US" dirty="0" smtClean="0"/>
              <a:t> SD, SLTP, </a:t>
            </a:r>
            <a:r>
              <a:rPr lang="en-US" dirty="0" err="1" smtClean="0"/>
              <a:t>dan</a:t>
            </a:r>
            <a:r>
              <a:rPr lang="en-US" dirty="0" smtClean="0"/>
              <a:t> SLTA. </a:t>
            </a:r>
            <a:r>
              <a:rPr lang="en-US" dirty="0" err="1" smtClean="0"/>
              <a:t>Penyederhanaan</a:t>
            </a:r>
            <a:r>
              <a:rPr lang="en-US" dirty="0" smtClean="0"/>
              <a:t> </a:t>
            </a:r>
            <a:r>
              <a:rPr lang="en-US" dirty="0" err="1" smtClean="0"/>
              <a:t>mengandung</a:t>
            </a:r>
            <a:r>
              <a:rPr lang="en-US" dirty="0" smtClean="0"/>
              <a:t> </a:t>
            </a:r>
            <a:r>
              <a:rPr lang="en-US" dirty="0" err="1" smtClean="0"/>
              <a:t>arti</a:t>
            </a:r>
            <a:r>
              <a:rPr lang="en-US" dirty="0" smtClean="0"/>
              <a:t>: </a:t>
            </a:r>
          </a:p>
          <a:p>
            <a:pPr marL="624078" indent="-514350">
              <a:buAutoNum type="alphaLcParenR"/>
            </a:pPr>
            <a:r>
              <a:rPr lang="en-US" dirty="0" err="1" smtClean="0"/>
              <a:t>menurunkan</a:t>
            </a:r>
            <a:r>
              <a:rPr lang="en-US" dirty="0" smtClean="0"/>
              <a:t> </a:t>
            </a:r>
            <a:r>
              <a:rPr lang="en-US" dirty="0" err="1" smtClean="0"/>
              <a:t>tingkat</a:t>
            </a:r>
            <a:r>
              <a:rPr lang="en-US" dirty="0" smtClean="0"/>
              <a:t> </a:t>
            </a:r>
            <a:r>
              <a:rPr lang="fi-FI" dirty="0" smtClean="0"/>
              <a:t>kesukaran ilmu-ilmu sosial yang biasanya dipelajari di universitas menjadi </a:t>
            </a:r>
            <a:r>
              <a:rPr lang="en-US" dirty="0" err="1" smtClean="0"/>
              <a:t>pelajaran</a:t>
            </a:r>
            <a:r>
              <a:rPr lang="en-US" dirty="0" smtClean="0"/>
              <a:t> yang </a:t>
            </a:r>
            <a:r>
              <a:rPr lang="en-US" dirty="0" err="1" smtClean="0"/>
              <a:t>sesuai</a:t>
            </a:r>
            <a:r>
              <a:rPr lang="en-US" dirty="0" smtClean="0"/>
              <a:t> </a:t>
            </a:r>
            <a:r>
              <a:rPr lang="en-US" dirty="0" err="1" smtClean="0"/>
              <a:t>dengan</a:t>
            </a:r>
            <a:r>
              <a:rPr lang="en-US" dirty="0" smtClean="0"/>
              <a:t> </a:t>
            </a:r>
            <a:r>
              <a:rPr lang="en-US" dirty="0" err="1" smtClean="0"/>
              <a:t>kematangan</a:t>
            </a:r>
            <a:r>
              <a:rPr lang="en-US" dirty="0" smtClean="0"/>
              <a:t> </a:t>
            </a:r>
            <a:r>
              <a:rPr lang="en-US" dirty="0" err="1" smtClean="0"/>
              <a:t>berfikir</a:t>
            </a:r>
            <a:r>
              <a:rPr lang="en-US" dirty="0" smtClean="0"/>
              <a:t> </a:t>
            </a:r>
            <a:r>
              <a:rPr lang="en-US" dirty="0" err="1" smtClean="0"/>
              <a:t>siswa</a:t>
            </a:r>
            <a:r>
              <a:rPr lang="en-US" dirty="0" smtClean="0"/>
              <a:t> </a:t>
            </a:r>
            <a:r>
              <a:rPr lang="en-US" dirty="0" err="1" smtClean="0"/>
              <a:t>siswi</a:t>
            </a:r>
            <a:r>
              <a:rPr lang="en-US" dirty="0" smtClean="0"/>
              <a:t> </a:t>
            </a:r>
            <a:r>
              <a:rPr lang="en-US" dirty="0" err="1" smtClean="0"/>
              <a:t>sekolah</a:t>
            </a:r>
            <a:r>
              <a:rPr lang="en-US" dirty="0" smtClean="0"/>
              <a:t> </a:t>
            </a:r>
            <a:r>
              <a:rPr lang="sv-SE" dirty="0" smtClean="0"/>
              <a:t>dasar dan lanjutan, </a:t>
            </a:r>
          </a:p>
          <a:p>
            <a:pPr marL="624078" indent="-514350">
              <a:buAutoNum type="alphaLcParenR"/>
            </a:pPr>
            <a:r>
              <a:rPr lang="sv-SE" dirty="0" smtClean="0"/>
              <a:t>mempertautkan dan memadukan bahan aneka </a:t>
            </a:r>
            <a:r>
              <a:rPr lang="en-US" dirty="0" err="1" smtClean="0"/>
              <a:t>cabang</a:t>
            </a:r>
            <a:r>
              <a:rPr lang="en-US" dirty="0" smtClean="0"/>
              <a:t> </a:t>
            </a:r>
            <a:r>
              <a:rPr lang="en-US" dirty="0" err="1" smtClean="0"/>
              <a:t>ilmu-ilmu</a:t>
            </a:r>
            <a:r>
              <a:rPr lang="en-US" dirty="0" smtClean="0"/>
              <a:t> </a:t>
            </a:r>
            <a:r>
              <a:rPr lang="en-US" dirty="0" err="1" smtClean="0"/>
              <a:t>sosial</a:t>
            </a:r>
            <a:r>
              <a:rPr lang="en-US" dirty="0" smtClean="0"/>
              <a:t> </a:t>
            </a:r>
            <a:r>
              <a:rPr lang="en-US" dirty="0" err="1" smtClean="0"/>
              <a:t>dan</a:t>
            </a:r>
            <a:r>
              <a:rPr lang="en-US" dirty="0" smtClean="0"/>
              <a:t> </a:t>
            </a:r>
            <a:r>
              <a:rPr lang="en-US" dirty="0" err="1" smtClean="0"/>
              <a:t>kehidupan</a:t>
            </a:r>
            <a:r>
              <a:rPr lang="en-US" dirty="0" smtClean="0"/>
              <a:t> </a:t>
            </a:r>
            <a:r>
              <a:rPr lang="en-US" dirty="0" err="1" smtClean="0"/>
              <a:t>masyarakat</a:t>
            </a:r>
            <a:r>
              <a:rPr lang="en-US" dirty="0" smtClean="0"/>
              <a:t> </a:t>
            </a:r>
            <a:r>
              <a:rPr lang="en-US" dirty="0" err="1" smtClean="0"/>
              <a:t>sehingga</a:t>
            </a:r>
            <a:r>
              <a:rPr lang="en-US" dirty="0" smtClean="0"/>
              <a:t> </a:t>
            </a:r>
            <a:r>
              <a:rPr lang="en-US" dirty="0" err="1" smtClean="0"/>
              <a:t>menjadi</a:t>
            </a:r>
            <a:r>
              <a:rPr lang="en-US" dirty="0" smtClean="0"/>
              <a:t> </a:t>
            </a:r>
            <a:r>
              <a:rPr lang="en-US" dirty="0" err="1" smtClean="0"/>
              <a:t>pelajaran</a:t>
            </a:r>
            <a:r>
              <a:rPr lang="en-US" dirty="0" smtClean="0"/>
              <a:t> yang </a:t>
            </a:r>
            <a:r>
              <a:rPr lang="en-US" dirty="0" err="1" smtClean="0"/>
              <a:t>mudah</a:t>
            </a:r>
            <a:r>
              <a:rPr lang="en-US" dirty="0" smtClean="0"/>
              <a:t> </a:t>
            </a:r>
            <a:r>
              <a:rPr lang="en-US" dirty="0" err="1" smtClean="0"/>
              <a:t>dicerna</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err="1" smtClean="0"/>
              <a:t>Pengertian</a:t>
            </a:r>
            <a:r>
              <a:rPr lang="en-US" dirty="0" smtClean="0"/>
              <a:t> </a:t>
            </a:r>
            <a:r>
              <a:rPr lang="en-US" dirty="0" err="1" smtClean="0"/>
              <a:t>dari</a:t>
            </a:r>
            <a:r>
              <a:rPr lang="en-US" dirty="0" smtClean="0"/>
              <a:t> </a:t>
            </a:r>
            <a:r>
              <a:rPr lang="en-US" dirty="0" err="1" smtClean="0"/>
              <a:t>Ahli</a:t>
            </a:r>
            <a:r>
              <a:rPr lang="en-US" dirty="0" smtClean="0"/>
              <a:t> </a:t>
            </a:r>
            <a:r>
              <a:rPr lang="en-US" dirty="0" err="1" smtClean="0"/>
              <a:t>di</a:t>
            </a:r>
            <a:r>
              <a:rPr lang="en-US" dirty="0" smtClean="0"/>
              <a:t> Indonesia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sv-SE" dirty="0" smtClean="0"/>
              <a:t>S. Nasution </a:t>
            </a:r>
          </a:p>
          <a:p>
            <a:pPr>
              <a:buNone/>
            </a:pPr>
            <a:endParaRPr lang="sv-SE" dirty="0" smtClean="0"/>
          </a:p>
          <a:p>
            <a:pPr>
              <a:buNone/>
            </a:pPr>
            <a:r>
              <a:rPr lang="sv-SE" dirty="0" smtClean="0"/>
              <a:t>IPS sebagai pelajaran yang merupakan fusi </a:t>
            </a:r>
            <a:r>
              <a:rPr lang="en-US" dirty="0" err="1" smtClean="0"/>
              <a:t>atau</a:t>
            </a:r>
            <a:r>
              <a:rPr lang="en-US" dirty="0" smtClean="0"/>
              <a:t> </a:t>
            </a:r>
            <a:r>
              <a:rPr lang="en-US" dirty="0" err="1" smtClean="0"/>
              <a:t>paduan</a:t>
            </a:r>
            <a:r>
              <a:rPr lang="en-US" dirty="0" smtClean="0"/>
              <a:t> </a:t>
            </a:r>
            <a:r>
              <a:rPr lang="en-US" dirty="0" err="1" smtClean="0"/>
              <a:t>sejumlah</a:t>
            </a:r>
            <a:r>
              <a:rPr lang="en-US" dirty="0" smtClean="0"/>
              <a:t> </a:t>
            </a:r>
            <a:r>
              <a:rPr lang="en-US" dirty="0" err="1" smtClean="0"/>
              <a:t>mata</a:t>
            </a:r>
            <a:r>
              <a:rPr lang="en-US" dirty="0" smtClean="0"/>
              <a:t> </a:t>
            </a:r>
            <a:r>
              <a:rPr lang="en-US" dirty="0" err="1" smtClean="0"/>
              <a:t>pelajaran</a:t>
            </a:r>
            <a:r>
              <a:rPr lang="en-US" dirty="0" smtClean="0"/>
              <a:t> </a:t>
            </a:r>
            <a:r>
              <a:rPr lang="en-US" dirty="0" err="1" smtClean="0"/>
              <a:t>sosial</a:t>
            </a:r>
            <a:r>
              <a:rPr lang="en-US" dirty="0" smtClean="0"/>
              <a:t>. </a:t>
            </a:r>
            <a:r>
              <a:rPr lang="en-US" dirty="0" err="1" smtClean="0"/>
              <a:t>Dinyatakan</a:t>
            </a:r>
            <a:r>
              <a:rPr lang="en-US" dirty="0" smtClean="0"/>
              <a:t> </a:t>
            </a:r>
            <a:r>
              <a:rPr lang="en-US" dirty="0" err="1" smtClean="0"/>
              <a:t>bahwa</a:t>
            </a:r>
            <a:r>
              <a:rPr lang="en-US" dirty="0" smtClean="0"/>
              <a:t> IPS </a:t>
            </a:r>
            <a:r>
              <a:rPr lang="en-US" dirty="0" err="1" smtClean="0"/>
              <a:t>merupakan</a:t>
            </a:r>
            <a:r>
              <a:rPr lang="en-US" dirty="0" smtClean="0"/>
              <a:t> </a:t>
            </a:r>
            <a:r>
              <a:rPr lang="en-US" dirty="0" err="1" smtClean="0"/>
              <a:t>bagian</a:t>
            </a:r>
            <a:r>
              <a:rPr lang="en-US" dirty="0" smtClean="0"/>
              <a:t> </a:t>
            </a:r>
            <a:r>
              <a:rPr lang="en-US" dirty="0" err="1" smtClean="0"/>
              <a:t>kurikulum</a:t>
            </a:r>
            <a:r>
              <a:rPr lang="en-US" dirty="0" smtClean="0"/>
              <a:t> </a:t>
            </a:r>
            <a:r>
              <a:rPr lang="en-US" dirty="0" err="1" smtClean="0"/>
              <a:t>sekolah</a:t>
            </a:r>
            <a:r>
              <a:rPr lang="en-US" dirty="0" smtClean="0"/>
              <a:t> yang </a:t>
            </a:r>
            <a:r>
              <a:rPr lang="en-US" dirty="0" err="1" smtClean="0"/>
              <a:t>berhubungan</a:t>
            </a:r>
            <a:r>
              <a:rPr lang="en-US" dirty="0" smtClean="0"/>
              <a:t> </a:t>
            </a:r>
            <a:r>
              <a:rPr lang="en-US" dirty="0" err="1" smtClean="0"/>
              <a:t>dengan</a:t>
            </a:r>
            <a:r>
              <a:rPr lang="en-US" dirty="0" smtClean="0"/>
              <a:t> </a:t>
            </a:r>
            <a:r>
              <a:rPr lang="en-US" dirty="0" err="1" smtClean="0"/>
              <a:t>peran</a:t>
            </a:r>
            <a:r>
              <a:rPr lang="en-US" dirty="0" smtClean="0"/>
              <a:t> </a:t>
            </a:r>
            <a:r>
              <a:rPr lang="en-US" dirty="0" err="1" smtClean="0"/>
              <a:t>manusia</a:t>
            </a:r>
            <a:r>
              <a:rPr lang="en-US" dirty="0" smtClean="0"/>
              <a:t> </a:t>
            </a:r>
            <a:r>
              <a:rPr lang="en-US" dirty="0" err="1" smtClean="0"/>
              <a:t>dalam</a:t>
            </a:r>
            <a:r>
              <a:rPr lang="en-US" dirty="0" smtClean="0"/>
              <a:t> </a:t>
            </a:r>
            <a:r>
              <a:rPr lang="en-US" dirty="0" err="1" smtClean="0"/>
              <a:t>masyarakat</a:t>
            </a:r>
            <a:r>
              <a:rPr lang="en-US" dirty="0" smtClean="0"/>
              <a:t> yang </a:t>
            </a:r>
            <a:r>
              <a:rPr lang="en-US" dirty="0" err="1" smtClean="0"/>
              <a:t>terdiri</a:t>
            </a:r>
            <a:r>
              <a:rPr lang="en-US" dirty="0" smtClean="0"/>
              <a:t> </a:t>
            </a:r>
            <a:r>
              <a:rPr lang="en-US" dirty="0" err="1" smtClean="0"/>
              <a:t>atas</a:t>
            </a:r>
            <a:r>
              <a:rPr lang="en-US" dirty="0" smtClean="0"/>
              <a:t> </a:t>
            </a:r>
            <a:r>
              <a:rPr lang="en-US" dirty="0" err="1" smtClean="0"/>
              <a:t>berbagai</a:t>
            </a:r>
            <a:r>
              <a:rPr lang="en-US" dirty="0" smtClean="0"/>
              <a:t> </a:t>
            </a:r>
            <a:r>
              <a:rPr lang="en-US" dirty="0" err="1" smtClean="0"/>
              <a:t>subjek</a:t>
            </a:r>
            <a:r>
              <a:rPr lang="en-US" dirty="0" smtClean="0"/>
              <a:t> </a:t>
            </a:r>
            <a:r>
              <a:rPr lang="en-US" dirty="0" err="1" smtClean="0"/>
              <a:t>sejarah</a:t>
            </a:r>
            <a:r>
              <a:rPr lang="en-US" dirty="0" smtClean="0"/>
              <a:t>, </a:t>
            </a:r>
            <a:r>
              <a:rPr lang="en-US" dirty="0" err="1" smtClean="0"/>
              <a:t>ekonomi</a:t>
            </a:r>
            <a:r>
              <a:rPr lang="en-US" dirty="0" smtClean="0"/>
              <a:t>, </a:t>
            </a:r>
            <a:r>
              <a:rPr lang="en-US" dirty="0" err="1" smtClean="0"/>
              <a:t>geografi</a:t>
            </a:r>
            <a:r>
              <a:rPr lang="en-US" dirty="0" smtClean="0"/>
              <a:t>, </a:t>
            </a:r>
            <a:r>
              <a:rPr lang="en-US" dirty="0" err="1" smtClean="0"/>
              <a:t>sosiologi</a:t>
            </a:r>
            <a:r>
              <a:rPr lang="en-US" dirty="0" smtClean="0"/>
              <a:t>, </a:t>
            </a:r>
            <a:r>
              <a:rPr lang="en-US" dirty="0" err="1" smtClean="0"/>
              <a:t>antropologi</a:t>
            </a:r>
            <a:r>
              <a:rPr lang="en-US" dirty="0" smtClean="0"/>
              <a:t>, </a:t>
            </a:r>
            <a:r>
              <a:rPr lang="en-US" dirty="0" err="1" smtClean="0"/>
              <a:t>dan</a:t>
            </a:r>
            <a:r>
              <a:rPr lang="en-US" dirty="0" smtClean="0"/>
              <a:t> </a:t>
            </a:r>
            <a:r>
              <a:rPr lang="en-US" dirty="0" err="1" smtClean="0"/>
              <a:t>psikologi</a:t>
            </a:r>
            <a:r>
              <a:rPr lang="en-US" dirty="0" smtClean="0"/>
              <a:t> </a:t>
            </a:r>
            <a:r>
              <a:rPr lang="en-US" dirty="0" err="1" smtClean="0"/>
              <a:t>sosial</a:t>
            </a:r>
            <a:r>
              <a:rPr lang="en-US" dirty="0" smtClean="0"/>
              <a:t>.</a:t>
            </a:r>
          </a:p>
        </p:txBody>
      </p:sp>
      <p:sp>
        <p:nvSpPr>
          <p:cNvPr id="3" name="Title 2"/>
          <p:cNvSpPr>
            <a:spLocks noGrp="1"/>
          </p:cNvSpPr>
          <p:nvPr>
            <p:ph type="title"/>
          </p:nvPr>
        </p:nvSpPr>
        <p:spPr/>
        <p:txBody>
          <a:bodyPr>
            <a:normAutofit fontScale="90000"/>
          </a:bodyPr>
          <a:lstStyle/>
          <a:p>
            <a:r>
              <a:rPr lang="en-US" dirty="0" err="1" smtClean="0"/>
              <a:t>Pengertian</a:t>
            </a:r>
            <a:r>
              <a:rPr lang="en-US" dirty="0" smtClean="0"/>
              <a:t> </a:t>
            </a:r>
            <a:r>
              <a:rPr lang="en-US" dirty="0" err="1" smtClean="0"/>
              <a:t>dari</a:t>
            </a:r>
            <a:r>
              <a:rPr lang="en-US" dirty="0" smtClean="0"/>
              <a:t> </a:t>
            </a:r>
            <a:r>
              <a:rPr lang="en-US" dirty="0" err="1" smtClean="0"/>
              <a:t>Ahli</a:t>
            </a:r>
            <a:r>
              <a:rPr lang="en-US" dirty="0" smtClean="0"/>
              <a:t> </a:t>
            </a:r>
            <a:r>
              <a:rPr lang="en-US" dirty="0" err="1" smtClean="0"/>
              <a:t>di</a:t>
            </a:r>
            <a:r>
              <a:rPr lang="en-US" dirty="0" smtClean="0"/>
              <a:t> Indonesia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dirty="0" smtClean="0"/>
              <a:t>Tim IKIP Surabaya </a:t>
            </a:r>
          </a:p>
          <a:p>
            <a:pPr>
              <a:buNone/>
            </a:pPr>
            <a:endParaRPr lang="en-US" dirty="0" smtClean="0"/>
          </a:p>
          <a:p>
            <a:pPr>
              <a:buNone/>
            </a:pPr>
            <a:r>
              <a:rPr lang="en-US" dirty="0" smtClean="0"/>
              <a:t>IPS </a:t>
            </a:r>
            <a:r>
              <a:rPr lang="en-US" dirty="0" err="1" smtClean="0"/>
              <a:t>merupakan</a:t>
            </a:r>
            <a:r>
              <a:rPr lang="en-US" dirty="0" smtClean="0"/>
              <a:t> </a:t>
            </a:r>
            <a:r>
              <a:rPr lang="en-US" dirty="0" err="1" smtClean="0"/>
              <a:t>bidang</a:t>
            </a:r>
            <a:r>
              <a:rPr lang="en-US" dirty="0" smtClean="0"/>
              <a:t> </a:t>
            </a:r>
            <a:r>
              <a:rPr lang="en-US" dirty="0" err="1" smtClean="0"/>
              <a:t>studi</a:t>
            </a:r>
            <a:r>
              <a:rPr lang="en-US" dirty="0" smtClean="0"/>
              <a:t> </a:t>
            </a:r>
            <a:r>
              <a:rPr lang="sv-SE" dirty="0" smtClean="0"/>
              <a:t>yang menghormati, mempelajari, mengolah, dan membahas hal-hal yang </a:t>
            </a:r>
            <a:r>
              <a:rPr lang="en-US" dirty="0" err="1" smtClean="0"/>
              <a:t>berhubungan</a:t>
            </a:r>
            <a:r>
              <a:rPr lang="en-US" dirty="0" smtClean="0"/>
              <a:t> </a:t>
            </a:r>
            <a:r>
              <a:rPr lang="en-US" dirty="0" err="1" smtClean="0"/>
              <a:t>dengan</a:t>
            </a:r>
            <a:r>
              <a:rPr lang="en-US" dirty="0" smtClean="0"/>
              <a:t> </a:t>
            </a:r>
            <a:r>
              <a:rPr lang="en-US" dirty="0" err="1" smtClean="0"/>
              <a:t>masalah-masalah</a:t>
            </a:r>
            <a:r>
              <a:rPr lang="en-US" dirty="0" smtClean="0"/>
              <a:t> human relationship </a:t>
            </a:r>
            <a:r>
              <a:rPr lang="en-US" dirty="0" err="1" smtClean="0"/>
              <a:t>hingga</a:t>
            </a:r>
            <a:r>
              <a:rPr lang="en-US" dirty="0" smtClean="0"/>
              <a:t> </a:t>
            </a:r>
            <a:r>
              <a:rPr lang="en-US" dirty="0" err="1" smtClean="0"/>
              <a:t>benarbenar</a:t>
            </a:r>
            <a:r>
              <a:rPr lang="en-US" dirty="0" smtClean="0"/>
              <a:t> </a:t>
            </a:r>
            <a:r>
              <a:rPr lang="en-US" dirty="0" err="1" smtClean="0"/>
              <a:t>dapat</a:t>
            </a:r>
            <a:r>
              <a:rPr lang="en-US" dirty="0" smtClean="0"/>
              <a:t> </a:t>
            </a:r>
            <a:r>
              <a:rPr lang="en-US" dirty="0" err="1" smtClean="0"/>
              <a:t>dipahami</a:t>
            </a:r>
            <a:r>
              <a:rPr lang="en-US" dirty="0" smtClean="0"/>
              <a:t> </a:t>
            </a:r>
            <a:r>
              <a:rPr lang="en-US" dirty="0" err="1" smtClean="0"/>
              <a:t>dan</a:t>
            </a:r>
            <a:r>
              <a:rPr lang="en-US" dirty="0" smtClean="0"/>
              <a:t> </a:t>
            </a:r>
            <a:r>
              <a:rPr lang="en-US" dirty="0" err="1" smtClean="0"/>
              <a:t>diperoleh</a:t>
            </a:r>
            <a:r>
              <a:rPr lang="en-US" dirty="0" smtClean="0"/>
              <a:t> </a:t>
            </a:r>
            <a:r>
              <a:rPr lang="en-US" dirty="0" err="1" smtClean="0"/>
              <a:t>pemecahannya</a:t>
            </a:r>
            <a:r>
              <a:rPr lang="en-US" dirty="0" smtClean="0"/>
              <a:t>. </a:t>
            </a:r>
            <a:r>
              <a:rPr lang="en-US" dirty="0" err="1" smtClean="0"/>
              <a:t>Penyajiannya</a:t>
            </a:r>
            <a:r>
              <a:rPr lang="en-US" dirty="0" smtClean="0"/>
              <a:t> </a:t>
            </a:r>
            <a:r>
              <a:rPr lang="en-US" dirty="0" err="1" smtClean="0"/>
              <a:t>harus</a:t>
            </a:r>
            <a:r>
              <a:rPr lang="en-US" dirty="0" smtClean="0"/>
              <a:t> </a:t>
            </a:r>
            <a:r>
              <a:rPr lang="en-US" dirty="0" err="1" smtClean="0"/>
              <a:t>merupakan</a:t>
            </a:r>
            <a:r>
              <a:rPr lang="en-US" dirty="0" smtClean="0"/>
              <a:t> </a:t>
            </a:r>
            <a:r>
              <a:rPr lang="en-US" dirty="0" err="1" smtClean="0"/>
              <a:t>bentuk</a:t>
            </a:r>
            <a:r>
              <a:rPr lang="en-US" dirty="0" smtClean="0"/>
              <a:t> yang </a:t>
            </a:r>
            <a:r>
              <a:rPr lang="en-US" dirty="0" err="1" smtClean="0"/>
              <a:t>terpadu</a:t>
            </a:r>
            <a:r>
              <a:rPr lang="en-US" dirty="0" smtClean="0"/>
              <a:t> </a:t>
            </a:r>
            <a:r>
              <a:rPr lang="en-US" dirty="0" err="1" smtClean="0"/>
              <a:t>dari</a:t>
            </a:r>
            <a:r>
              <a:rPr lang="en-US" dirty="0" smtClean="0"/>
              <a:t> </a:t>
            </a:r>
            <a:r>
              <a:rPr lang="en-US" dirty="0" err="1" smtClean="0"/>
              <a:t>berbagai</a:t>
            </a:r>
            <a:r>
              <a:rPr lang="en-US" dirty="0" smtClean="0"/>
              <a:t> </a:t>
            </a:r>
            <a:r>
              <a:rPr lang="en-US" dirty="0" err="1" smtClean="0"/>
              <a:t>ilmu</a:t>
            </a:r>
            <a:r>
              <a:rPr lang="en-US" dirty="0" smtClean="0"/>
              <a:t> </a:t>
            </a:r>
            <a:r>
              <a:rPr lang="en-US" dirty="0" err="1" smtClean="0"/>
              <a:t>sosial</a:t>
            </a:r>
            <a:r>
              <a:rPr lang="en-US" dirty="0" smtClean="0"/>
              <a:t> yang </a:t>
            </a:r>
            <a:r>
              <a:rPr lang="en-US" dirty="0" err="1" smtClean="0"/>
              <a:t>telah</a:t>
            </a:r>
            <a:r>
              <a:rPr lang="en-US" dirty="0" smtClean="0"/>
              <a:t> </a:t>
            </a:r>
            <a:r>
              <a:rPr lang="sv-SE" dirty="0" smtClean="0"/>
              <a:t>terpilih, kemudian disederhanakan sesuai dengan kepentingan sekolahsekolah</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err="1" smtClean="0"/>
              <a:t>Pengertian</a:t>
            </a:r>
            <a:r>
              <a:rPr lang="en-US" dirty="0" smtClean="0"/>
              <a:t> </a:t>
            </a:r>
            <a:r>
              <a:rPr lang="en-US" dirty="0" err="1" smtClean="0"/>
              <a:t>dari</a:t>
            </a:r>
            <a:r>
              <a:rPr lang="en-US" dirty="0" smtClean="0"/>
              <a:t> </a:t>
            </a:r>
            <a:r>
              <a:rPr lang="en-US" dirty="0" err="1" smtClean="0"/>
              <a:t>Ahli</a:t>
            </a:r>
            <a:r>
              <a:rPr lang="en-US" dirty="0" smtClean="0"/>
              <a:t> </a:t>
            </a:r>
            <a:r>
              <a:rPr lang="en-US" dirty="0" err="1" smtClean="0"/>
              <a:t>di</a:t>
            </a:r>
            <a:r>
              <a:rPr lang="en-US" dirty="0" smtClean="0"/>
              <a:t> Indonesia</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7200" dirty="0" err="1" smtClean="0"/>
              <a:t>Menurut</a:t>
            </a:r>
            <a:r>
              <a:rPr lang="en-US" sz="7200" dirty="0" smtClean="0"/>
              <a:t> kalian, </a:t>
            </a:r>
            <a:r>
              <a:rPr lang="en-US" sz="7200" dirty="0" err="1" smtClean="0"/>
              <a:t>apa</a:t>
            </a:r>
            <a:r>
              <a:rPr lang="en-US" sz="7200" dirty="0" smtClean="0"/>
              <a:t> </a:t>
            </a:r>
            <a:r>
              <a:rPr lang="en-US" sz="7200" dirty="0" err="1" smtClean="0"/>
              <a:t>pengertian</a:t>
            </a:r>
            <a:r>
              <a:rPr lang="en-US" sz="7200" dirty="0" smtClean="0"/>
              <a:t> IPS?</a:t>
            </a: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TotalTime>
  <Words>646</Words>
  <Application>Microsoft Office PowerPoint</Application>
  <PresentationFormat>On-screen Show (4:3)</PresentationFormat>
  <Paragraphs>59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Pengertian IPS dan Tujuan PIPS</vt:lpstr>
      <vt:lpstr>Pengertian </vt:lpstr>
      <vt:lpstr>Pengertian </vt:lpstr>
      <vt:lpstr>Pengertian IPS</vt:lpstr>
      <vt:lpstr>Pengertian dari Ahli di Indonesia</vt:lpstr>
      <vt:lpstr>Pengertian dari Ahli di Indonesia</vt:lpstr>
      <vt:lpstr>Pengertian dari Ahli di Indonesia</vt:lpstr>
      <vt:lpstr>Pengertian dari Ahli di Indonesia</vt:lpstr>
      <vt:lpstr>Slide 9</vt:lpstr>
      <vt:lpstr>Tujuan IPD</vt:lpstr>
      <vt:lpstr>Tujuan IPS</vt:lpstr>
      <vt:lpstr>Tujuan IPS</vt:lpstr>
      <vt:lpstr>Tujuan IPS</vt:lpstr>
      <vt:lpstr>Tujuan IPS ….cont’d</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Pengertian IPS dan Tujuan PIPS</dc:title>
  <dc:creator>AINUR</dc:creator>
  <cp:lastModifiedBy>AINUR</cp:lastModifiedBy>
  <cp:revision>6</cp:revision>
  <dcterms:created xsi:type="dcterms:W3CDTF">2015-11-20T22:21:59Z</dcterms:created>
  <dcterms:modified xsi:type="dcterms:W3CDTF">2015-11-20T23:10:51Z</dcterms:modified>
</cp:coreProperties>
</file>