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3D705BA-4FA1-4EE4-B633-6CA64ED0EF5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062103-36CC-4449-9381-28A149E48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smtClean="0"/>
              <a:t>UAS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 </a:t>
            </a:r>
            <a:r>
              <a:rPr lang="en-US" dirty="0" smtClean="0"/>
              <a:t>semester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5 cm x 10 cm</a:t>
            </a:r>
          </a:p>
          <a:p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Gulunglah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Satu</a:t>
            </a:r>
            <a:r>
              <a:rPr lang="en-US" dirty="0" smtClean="0"/>
              <a:t> per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gulungan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gulungan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ditukar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gulungan</a:t>
            </a:r>
            <a:r>
              <a:rPr lang="en-US" dirty="0" smtClean="0"/>
              <a:t> yang lain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</TotalTime>
  <Words>61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Review perkuliahan pra UAS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perkuliahan pra UTS</dc:title>
  <dc:creator>PGSD</dc:creator>
  <cp:lastModifiedBy>PGSD</cp:lastModifiedBy>
  <cp:revision>2</cp:revision>
  <dcterms:created xsi:type="dcterms:W3CDTF">2015-11-23T09:15:52Z</dcterms:created>
  <dcterms:modified xsi:type="dcterms:W3CDTF">2015-11-23T09:24:33Z</dcterms:modified>
</cp:coreProperties>
</file>